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9" r:id="rId4"/>
  </p:sldMasterIdLst>
  <p:notesMasterIdLst>
    <p:notesMasterId r:id="rId11"/>
  </p:notesMasterIdLst>
  <p:sldIdLst>
    <p:sldId id="256" r:id="rId5"/>
    <p:sldId id="257" r:id="rId6"/>
    <p:sldId id="261" r:id="rId7"/>
    <p:sldId id="258" r:id="rId8"/>
    <p:sldId id="260" r:id="rId9"/>
    <p:sldId id="259" r:id="rId10"/>
  </p:sldIdLst>
  <p:sldSz cx="9144000" cy="6858000" type="screen4x3"/>
  <p:notesSz cx="6858000" cy="9144000"/>
  <p:custDataLst>
    <p:tags r:id="rId12"/>
  </p:custDataLst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F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 snapToObjects="1">
      <p:cViewPr varScale="1">
        <p:scale>
          <a:sx n="110" d="100"/>
          <a:sy n="110" d="100"/>
        </p:scale>
        <p:origin x="-26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gs" Target="tags/tag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072532-2365-4550-8B7C-814F0932B43A}" type="datetimeFigureOut">
              <a:rPr lang="en-US" smtClean="0"/>
              <a:t>3/14/2018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F6A672-4FCD-4D73-BD21-E8DEC81395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64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- Text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ueGradient"/>
          <p:cNvSpPr/>
          <p:nvPr userDrawn="1"/>
        </p:nvSpPr>
        <p:spPr bwMode="gray">
          <a:xfrm>
            <a:off x="0" y="4280400"/>
            <a:ext cx="9144000" cy="2592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  <a:cs typeface="Arial" panose="020B0604020202020204" pitchFamily="34" charset="0"/>
            </a:endParaRPr>
          </a:p>
        </p:txBody>
      </p:sp>
      <p:sp>
        <p:nvSpPr>
          <p:cNvPr id="4" name="LegalEntity"/>
          <p:cNvSpPr>
            <a:spLocks noGrp="1"/>
          </p:cNvSpPr>
          <p:nvPr>
            <p:ph type="body" sz="quarter" idx="13" hasCustomPrompt="1"/>
          </p:nvPr>
        </p:nvSpPr>
        <p:spPr>
          <a:xfrm>
            <a:off x="5842800" y="4546800"/>
            <a:ext cx="2880000" cy="20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>
              <a:buFontTx/>
              <a:buNone/>
              <a:defRPr sz="1200"/>
            </a:lvl1pPr>
            <a:lvl2pPr marL="475200" indent="0" algn="r">
              <a:buFontTx/>
              <a:buNone/>
              <a:defRPr sz="1200"/>
            </a:lvl2pPr>
            <a:lvl3pPr algn="r">
              <a:buFontTx/>
              <a:buNone/>
              <a:defRPr sz="1200"/>
            </a:lvl3pPr>
            <a:lvl4pPr marL="1425600" indent="0" algn="r">
              <a:buFontTx/>
              <a:buNone/>
              <a:defRPr sz="1200"/>
            </a:lvl4pPr>
            <a:lvl5pPr marL="2001600" indent="0" algn="r">
              <a:buFontTx/>
              <a:buNone/>
              <a:defRPr sz="1200"/>
            </a:lvl5pPr>
          </a:lstStyle>
          <a:p>
            <a:pPr lvl="0"/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7" name="CityDate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4942800"/>
            <a:ext cx="5040000" cy="208800"/>
          </a:xfrm>
        </p:spPr>
        <p:txBody>
          <a:bodyPr anchor="b">
            <a:normAutofit/>
          </a:bodyPr>
          <a:lstStyle>
            <a:lvl1pPr marL="0" indent="0" fontAlgn="auto">
              <a:spcBef>
                <a:spcPts val="0"/>
              </a:spcBef>
              <a:spcAft>
                <a:spcPts val="0"/>
              </a:spcAft>
              <a:buNone/>
              <a:defRPr sz="1000" b="1">
                <a:latin typeface="+mn-lt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GB" noProof="0" dirty="0" smtClean="0"/>
              <a:t>Insert city and date</a:t>
            </a:r>
            <a:endParaRPr lang="en-GB" noProof="0" dirty="0"/>
          </a:p>
        </p:txBody>
      </p:sp>
      <p:sp>
        <p:nvSpPr>
          <p:cNvPr id="3" name="NameFunction"/>
          <p:cNvSpPr>
            <a:spLocks noGrp="1"/>
          </p:cNvSpPr>
          <p:nvPr>
            <p:ph type="body" sz="quarter" idx="17" hasCustomPrompt="1"/>
          </p:nvPr>
        </p:nvSpPr>
        <p:spPr>
          <a:xfrm>
            <a:off x="539750" y="4546800"/>
            <a:ext cx="5040000" cy="2088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latin typeface="+mn-lt"/>
              </a:defRPr>
            </a:lvl1pPr>
            <a:lvl2pPr marL="457188" indent="0">
              <a:buNone/>
              <a:defRPr sz="1200" b="1">
                <a:latin typeface="UniCredit" panose="02000506040000020004" pitchFamily="2" charset="0"/>
              </a:defRPr>
            </a:lvl2pPr>
            <a:lvl3pPr marL="914377" indent="0">
              <a:buNone/>
              <a:defRPr sz="1200" b="1">
                <a:latin typeface="UniCredit" panose="02000506040000020004" pitchFamily="2" charset="0"/>
              </a:defRPr>
            </a:lvl3pPr>
            <a:lvl4pPr marL="1371566" indent="0">
              <a:buNone/>
              <a:defRPr sz="1200" b="1">
                <a:latin typeface="UniCredit" panose="02000506040000020004" pitchFamily="2" charset="0"/>
              </a:defRPr>
            </a:lvl4pPr>
            <a:lvl5pPr marL="1828755" indent="0">
              <a:buNone/>
              <a:defRPr sz="1200" b="1">
                <a:latin typeface="UniCredit" panose="02000506040000020004" pitchFamily="2" charset="0"/>
              </a:defRPr>
            </a:lvl5pPr>
          </a:lstStyle>
          <a:p>
            <a:pPr>
              <a:defRPr/>
            </a:pPr>
            <a:r>
              <a:rPr lang="en-GB" noProof="0" dirty="0" smtClean="0"/>
              <a:t>Insert name and function</a:t>
            </a:r>
            <a:endParaRPr lang="en-GB" noProof="0" dirty="0"/>
          </a:p>
        </p:txBody>
      </p:sp>
      <p:sp>
        <p:nvSpPr>
          <p:cNvPr id="24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9" y="3279600"/>
            <a:ext cx="8179200" cy="828000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GB" noProof="0" dirty="0" smtClean="0"/>
              <a:t>Insert subtitle</a:t>
            </a:r>
            <a:endParaRPr lang="en-GB" noProof="0" dirty="0"/>
          </a:p>
        </p:txBody>
      </p:sp>
      <p:sp>
        <p:nvSpPr>
          <p:cNvPr id="21" name="Title"/>
          <p:cNvSpPr>
            <a:spLocks noGrp="1"/>
          </p:cNvSpPr>
          <p:nvPr>
            <p:ph type="title" hasCustomPrompt="1"/>
          </p:nvPr>
        </p:nvSpPr>
        <p:spPr>
          <a:xfrm>
            <a:off x="540000" y="892800"/>
            <a:ext cx="6663600" cy="222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ts val="3200"/>
              </a:lnSpc>
              <a:defRPr lang="en-GB" sz="3400" noProof="0" dirty="0">
                <a:latin typeface="+mj-lt"/>
                <a:cs typeface="+mj-cs"/>
              </a:defRPr>
            </a:lvl1pPr>
          </a:lstStyle>
          <a:p>
            <a:pPr lvl="0" defTabSz="966788"/>
            <a:r>
              <a:rPr lang="en-GB" noProof="0" dirty="0" smtClean="0"/>
              <a:t>Insert title</a:t>
            </a:r>
            <a:endParaRPr lang="en-GB" noProof="0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4400" y="432000"/>
            <a:ext cx="972225" cy="1072800"/>
          </a:xfrm>
          <a:prstGeom prst="rect">
            <a:avLst/>
          </a:prstGeom>
        </p:spPr>
      </p:pic>
      <p:pic>
        <p:nvPicPr>
          <p:cNvPr id="6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0" y="54330600"/>
            <a:ext cx="7918720" cy="1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33624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- Picture - One Bank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lueGradient"/>
          <p:cNvSpPr/>
          <p:nvPr userDrawn="1"/>
        </p:nvSpPr>
        <p:spPr bwMode="gray">
          <a:xfrm>
            <a:off x="0" y="4280400"/>
            <a:ext cx="9144000" cy="2592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</a:endParaRPr>
          </a:p>
        </p:txBody>
      </p:sp>
      <p:sp>
        <p:nvSpPr>
          <p:cNvPr id="8" name="Title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2804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1" smtClean="0"/>
              <a:t>Insert picture</a:t>
            </a:r>
            <a:endParaRPr lang="en-GB" noProof="1"/>
          </a:p>
        </p:txBody>
      </p:sp>
      <p:sp>
        <p:nvSpPr>
          <p:cNvPr id="13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5842800" y="4546800"/>
            <a:ext cx="2880000" cy="20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200">
                <a:latin typeface="+mn-lt"/>
              </a:defRPr>
            </a:lvl1pPr>
            <a:lvl2pPr marL="475200" indent="0" algn="r">
              <a:buFontTx/>
              <a:buNone/>
              <a:defRPr sz="1200"/>
            </a:lvl2pPr>
            <a:lvl3pPr algn="r">
              <a:buFontTx/>
              <a:buNone/>
              <a:defRPr sz="1200"/>
            </a:lvl3pPr>
            <a:lvl4pPr marL="1425600" indent="0" algn="r">
              <a:buFontTx/>
              <a:buNone/>
              <a:defRPr sz="1200"/>
            </a:lvl4pPr>
            <a:lvl5pPr marL="2001600" indent="0" algn="r">
              <a:buFontTx/>
              <a:buNone/>
              <a:defRPr sz="1200"/>
            </a:lvl5pPr>
          </a:lstStyle>
          <a:p>
            <a:pPr marL="0" marR="0" lvl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10" name="CityDate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4942800"/>
            <a:ext cx="5040000" cy="208800"/>
          </a:xfrm>
        </p:spPr>
        <p:txBody>
          <a:bodyPr anchor="b">
            <a:normAutofit/>
          </a:bodyPr>
          <a:lstStyle>
            <a:lvl1pPr marL="0" indent="0" fontAlgn="auto">
              <a:spcBef>
                <a:spcPts val="0"/>
              </a:spcBef>
              <a:spcAft>
                <a:spcPts val="0"/>
              </a:spcAft>
              <a:buNone/>
              <a:defRPr sz="1000" b="1">
                <a:latin typeface="+mn-lt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GB" noProof="0" dirty="0" smtClean="0"/>
              <a:t>Insert city and date</a:t>
            </a:r>
            <a:endParaRPr lang="en-GB" noProof="0" dirty="0"/>
          </a:p>
        </p:txBody>
      </p:sp>
      <p:sp>
        <p:nvSpPr>
          <p:cNvPr id="11" name="NameFunction"/>
          <p:cNvSpPr>
            <a:spLocks noGrp="1"/>
          </p:cNvSpPr>
          <p:nvPr>
            <p:ph type="body" sz="quarter" idx="17" hasCustomPrompt="1"/>
          </p:nvPr>
        </p:nvSpPr>
        <p:spPr>
          <a:xfrm>
            <a:off x="539750" y="4546800"/>
            <a:ext cx="5040000" cy="2088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latin typeface="+mn-lt"/>
              </a:defRPr>
            </a:lvl1pPr>
            <a:lvl2pPr marL="457188" indent="0">
              <a:buNone/>
              <a:defRPr sz="1200" b="1">
                <a:latin typeface="UniCredit" panose="02000506040000020004" pitchFamily="2" charset="0"/>
              </a:defRPr>
            </a:lvl2pPr>
            <a:lvl3pPr marL="914377" indent="0">
              <a:buNone/>
              <a:defRPr sz="1200" b="1">
                <a:latin typeface="UniCredit" panose="02000506040000020004" pitchFamily="2" charset="0"/>
              </a:defRPr>
            </a:lvl3pPr>
            <a:lvl4pPr marL="1371566" indent="0">
              <a:buNone/>
              <a:defRPr sz="1200" b="1">
                <a:latin typeface="UniCredit" panose="02000506040000020004" pitchFamily="2" charset="0"/>
              </a:defRPr>
            </a:lvl4pPr>
            <a:lvl5pPr marL="1828755" indent="0">
              <a:buNone/>
              <a:defRPr sz="1200" b="1">
                <a:latin typeface="UniCredit" panose="02000506040000020004" pitchFamily="2" charset="0"/>
              </a:defRPr>
            </a:lvl5pPr>
          </a:lstStyle>
          <a:p>
            <a:pPr>
              <a:defRPr/>
            </a:pPr>
            <a:r>
              <a:rPr lang="en-GB" noProof="0" dirty="0" smtClean="0"/>
              <a:t>Insert name and function</a:t>
            </a:r>
            <a:endParaRPr lang="en-GB" noProof="0" dirty="0"/>
          </a:p>
        </p:txBody>
      </p:sp>
      <p:sp>
        <p:nvSpPr>
          <p:cNvPr id="1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9" y="3279600"/>
            <a:ext cx="8179200" cy="828000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GB" noProof="0" dirty="0" smtClean="0"/>
              <a:t>Insert subtitle</a:t>
            </a:r>
            <a:endParaRPr lang="en-GB" noProof="0" dirty="0"/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540000" y="892800"/>
            <a:ext cx="5760000" cy="1062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lnSpc>
                <a:spcPts val="3200"/>
              </a:lnSpc>
              <a:defRPr sz="3400" b="1"/>
            </a:lvl1pPr>
          </a:lstStyle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  <p:sp>
        <p:nvSpPr>
          <p:cNvPr id="3" name="CompositeLogo"/>
          <p:cNvSpPr>
            <a:spLocks noGrp="1" noChangeAspect="1"/>
          </p:cNvSpPr>
          <p:nvPr>
            <p:ph type="body" sz="quarter" idx="16" hasCustomPrompt="1"/>
          </p:nvPr>
        </p:nvSpPr>
        <p:spPr bwMode="gray">
          <a:xfrm>
            <a:off x="6487200" y="432000"/>
            <a:ext cx="2235600" cy="116482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  <a:lvl2pPr>
              <a:defRPr sz="100"/>
            </a:lvl2pPr>
            <a:lvl3pPr>
              <a:defRPr sz="100"/>
            </a:lvl3pPr>
            <a:lvl4pPr>
              <a:defRPr sz="100"/>
            </a:lvl4pPr>
            <a:lvl5pPr>
              <a:defRPr sz="100"/>
            </a:lvl5pPr>
          </a:lstStyle>
          <a:p>
            <a:pPr lvl="0"/>
            <a:r>
              <a:rPr lang="en-GB" noProof="1" smtClean="0"/>
              <a:t>fffdsfs</a:t>
            </a:r>
            <a:endParaRPr lang="en-GB" noProof="1"/>
          </a:p>
        </p:txBody>
      </p:sp>
      <p:pic>
        <p:nvPicPr>
          <p:cNvPr id="2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0" y="54330600"/>
            <a:ext cx="7918720" cy="1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974709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Slide - Pictur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"/>
          <p:cNvSpPr>
            <a:spLocks noGrp="1"/>
          </p:cNvSpPr>
          <p:nvPr>
            <p:ph type="pic" sz="quarter" idx="15"/>
          </p:nvPr>
        </p:nvSpPr>
        <p:spPr>
          <a:xfrm>
            <a:off x="0" y="1033200"/>
            <a:ext cx="5792400" cy="58320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US" noProof="1" smtClean="0"/>
              <a:t>Click icon to add picture</a:t>
            </a:r>
            <a:endParaRPr lang="en-GB" noProof="1"/>
          </a:p>
        </p:txBody>
      </p:sp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5" name="Text"/>
          <p:cNvSpPr>
            <a:spLocks noGrp="1"/>
          </p:cNvSpPr>
          <p:nvPr>
            <p:ph sz="quarter" idx="16" hasCustomPrompt="1"/>
          </p:nvPr>
        </p:nvSpPr>
        <p:spPr>
          <a:xfrm>
            <a:off x="5983200" y="1260000"/>
            <a:ext cx="2980800" cy="4680000"/>
          </a:xfrm>
        </p:spPr>
        <p:txBody>
          <a:bodyPr anchor="ctr"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 smtClean="0"/>
              <a:t>Insert text</a:t>
            </a:r>
          </a:p>
          <a:p>
            <a:pPr lvl="1"/>
            <a:r>
              <a:rPr lang="en-GB" noProof="0" dirty="0" smtClean="0"/>
              <a:t>2° level</a:t>
            </a:r>
          </a:p>
          <a:p>
            <a:pPr lvl="2"/>
            <a:r>
              <a:rPr lang="en-GB" noProof="0" dirty="0" smtClean="0"/>
              <a:t>3° level</a:t>
            </a:r>
          </a:p>
          <a:p>
            <a:pPr lvl="3"/>
            <a:r>
              <a:rPr lang="en-GB" noProof="0" dirty="0" smtClean="0"/>
              <a:t>4° level</a:t>
            </a:r>
          </a:p>
          <a:p>
            <a:pPr lvl="4"/>
            <a:r>
              <a:rPr lang="en-GB" noProof="0" dirty="0" smtClean="0"/>
              <a:t>5° level</a:t>
            </a:r>
            <a:endParaRPr lang="en-GB" noProof="0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42990173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ernal Slide - Picture only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033200"/>
            <a:ext cx="9144000" cy="58320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1" smtClean="0"/>
              <a:t>Insert picture</a:t>
            </a:r>
            <a:endParaRPr lang="en-GB" noProof="1"/>
          </a:p>
        </p:txBody>
      </p:sp>
      <p:sp>
        <p:nvSpPr>
          <p:cNvPr id="4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7" name="SlideNumber"/>
          <p:cNvSpPr>
            <a:spLocks noGrp="1"/>
          </p:cNvSpPr>
          <p:nvPr>
            <p:ph type="sldNum" sz="quarter" idx="11"/>
          </p:nvPr>
        </p:nvSpPr>
        <p:spPr>
          <a:xfrm>
            <a:off x="270000" y="6318000"/>
            <a:ext cx="270000" cy="360000"/>
          </a:xfrm>
        </p:spPr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9" name="Headline"/>
          <p:cNvSpPr>
            <a:spLocks noChangeShapeType="1"/>
          </p:cNvSpPr>
          <p:nvPr userDrawn="1"/>
        </p:nvSpPr>
        <p:spPr bwMode="auto">
          <a:xfrm>
            <a:off x="0" y="1026000"/>
            <a:ext cx="9144000" cy="0"/>
          </a:xfrm>
          <a:prstGeom prst="line">
            <a:avLst/>
          </a:prstGeom>
          <a:noFill/>
          <a:ln w="19050">
            <a:solidFill>
              <a:srgbClr val="00AFD0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GB" sz="100" noProof="1">
              <a:latin typeface="UniCredit" panose="02000506040000020004" pitchFamily="2" charset="0"/>
            </a:endParaRP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200" y="6300000"/>
            <a:ext cx="414000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2396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ernal Slide - Picture only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68580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0" dirty="0" smtClean="0"/>
              <a:t>Insert picture</a:t>
            </a:r>
            <a:endParaRPr lang="en-GB" noProof="0" dirty="0"/>
          </a:p>
        </p:txBody>
      </p:sp>
      <p:sp>
        <p:nvSpPr>
          <p:cNvPr id="4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8" name="SlideNumber"/>
          <p:cNvSpPr>
            <a:spLocks noGrp="1"/>
          </p:cNvSpPr>
          <p:nvPr>
            <p:ph type="sldNum" sz="quarter" idx="11"/>
          </p:nvPr>
        </p:nvSpPr>
        <p:spPr>
          <a:xfrm>
            <a:off x="270000" y="6318000"/>
            <a:ext cx="270000" cy="360000"/>
          </a:xfrm>
        </p:spPr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1080000" y="972000"/>
            <a:ext cx="3895200" cy="1472400"/>
          </a:xfrm>
        </p:spPr>
        <p:txBody>
          <a:bodyPr anchor="t" anchorCtr="0"/>
          <a:lstStyle>
            <a:lvl1pPr>
              <a:lnSpc>
                <a:spcPts val="3400"/>
              </a:lnSpc>
              <a:defRPr sz="3400"/>
            </a:lvl1pPr>
          </a:lstStyle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200" y="6300000"/>
            <a:ext cx="414000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562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nternal Slide - Picture only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ueGradient"/>
          <p:cNvSpPr/>
          <p:nvPr userDrawn="1"/>
        </p:nvSpPr>
        <p:spPr>
          <a:xfrm>
            <a:off x="0" y="5248800"/>
            <a:ext cx="9144000" cy="1620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</a:endParaRPr>
          </a:p>
        </p:txBody>
      </p:sp>
      <p:sp>
        <p:nvSpPr>
          <p:cNvPr id="7" name="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52488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1" smtClean="0"/>
              <a:t>Insert picture</a:t>
            </a:r>
            <a:endParaRPr lang="en-GB" noProof="1"/>
          </a:p>
        </p:txBody>
      </p:sp>
      <p:sp>
        <p:nvSpPr>
          <p:cNvPr id="4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3312000" y="6705380"/>
            <a:ext cx="2519362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UniCredit" panose="02000506040000020004" pitchFamily="2" charset="0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540000" y="5580000"/>
            <a:ext cx="7722000" cy="979200"/>
          </a:xfrm>
        </p:spPr>
        <p:txBody>
          <a:bodyPr/>
          <a:lstStyle>
            <a:lvl1pPr>
              <a:lnSpc>
                <a:spcPts val="3400"/>
              </a:lnSpc>
              <a:defRPr sz="3400"/>
            </a:lvl1pPr>
          </a:lstStyle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200" y="6300000"/>
            <a:ext cx="414000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2891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Slide -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lvl="0"/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8" name="Baseline"/>
          <p:cNvSpPr>
            <a:spLocks noChangeShapeType="1"/>
          </p:cNvSpPr>
          <p:nvPr userDrawn="1"/>
        </p:nvSpPr>
        <p:spPr bwMode="auto">
          <a:xfrm>
            <a:off x="0" y="6127200"/>
            <a:ext cx="9144000" cy="0"/>
          </a:xfrm>
          <a:prstGeom prst="line">
            <a:avLst/>
          </a:prstGeom>
          <a:noFill/>
          <a:ln w="19050">
            <a:solidFill>
              <a:srgbClr val="00AFD0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GB" sz="100" noProof="1">
              <a:latin typeface="UniCredit" panose="02000506040000020004" pitchFamily="2" charset="0"/>
            </a:endParaRPr>
          </a:p>
        </p:txBody>
      </p:sp>
      <p:sp>
        <p:nvSpPr>
          <p:cNvPr id="5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6318250"/>
            <a:ext cx="7704000" cy="360000"/>
          </a:xfrm>
        </p:spPr>
        <p:txBody>
          <a:bodyPr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  <a:lvl2pPr marL="457188" indent="0">
              <a:buNone/>
              <a:defRPr sz="800">
                <a:latin typeface="UniCredit" panose="02000506040000020004" pitchFamily="2" charset="0"/>
              </a:defRPr>
            </a:lvl2pPr>
            <a:lvl3pPr marL="914377" indent="0">
              <a:buNone/>
              <a:defRPr sz="800">
                <a:latin typeface="UniCredit" panose="02000506040000020004" pitchFamily="2" charset="0"/>
              </a:defRPr>
            </a:lvl3pPr>
            <a:lvl4pPr marL="1371566" indent="0">
              <a:buNone/>
              <a:defRPr sz="800">
                <a:latin typeface="UniCredit" panose="02000506040000020004" pitchFamily="2" charset="0"/>
              </a:defRPr>
            </a:lvl4pPr>
            <a:lvl5pPr marL="1828755" indent="0">
              <a:buNone/>
              <a:defRPr sz="800">
                <a:latin typeface="UniCredit" panose="02000506040000020004" pitchFamily="2" charset="0"/>
              </a:defRPr>
            </a:lvl5pPr>
          </a:lstStyle>
          <a:p>
            <a:pPr lvl="0"/>
            <a:r>
              <a:rPr lang="en-GB" noProof="0" dirty="0" smtClean="0"/>
              <a:t>Insert notes</a:t>
            </a:r>
            <a:endParaRPr lang="en-GB" noProof="0" dirty="0"/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6" name="Text"/>
          <p:cNvSpPr>
            <a:spLocks noGrp="1"/>
          </p:cNvSpPr>
          <p:nvPr>
            <p:ph sz="quarter" idx="15" hasCustomPrompt="1"/>
          </p:nvPr>
        </p:nvSpPr>
        <p:spPr>
          <a:xfrm>
            <a:off x="270000" y="1260000"/>
            <a:ext cx="86832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 smtClean="0"/>
              <a:t>Insert text</a:t>
            </a:r>
          </a:p>
          <a:p>
            <a:pPr lvl="1"/>
            <a:r>
              <a:rPr lang="en-GB" noProof="0" dirty="0" smtClean="0"/>
              <a:t>2° level</a:t>
            </a:r>
          </a:p>
          <a:p>
            <a:pPr lvl="2"/>
            <a:r>
              <a:rPr lang="en-GB" noProof="0" dirty="0" smtClean="0"/>
              <a:t>3° level</a:t>
            </a:r>
          </a:p>
          <a:p>
            <a:pPr lvl="3"/>
            <a:r>
              <a:rPr lang="en-GB" noProof="0" dirty="0" smtClean="0"/>
              <a:t>4° level</a:t>
            </a:r>
          </a:p>
          <a:p>
            <a:pPr lvl="4"/>
            <a:r>
              <a:rPr lang="en-GB" noProof="0" dirty="0" smtClean="0"/>
              <a:t>5° level</a:t>
            </a:r>
            <a:endParaRPr lang="en-GB" noProof="0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358466830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Slide - 1 Column Text withou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8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6318250"/>
            <a:ext cx="7704000" cy="360000"/>
          </a:xfrm>
        </p:spPr>
        <p:txBody>
          <a:bodyPr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  <a:lvl2pPr marL="457188" indent="0">
              <a:buNone/>
              <a:defRPr sz="800">
                <a:latin typeface="UniCredit" panose="02000506040000020004" pitchFamily="2" charset="0"/>
              </a:defRPr>
            </a:lvl2pPr>
            <a:lvl3pPr marL="914377" indent="0">
              <a:buNone/>
              <a:defRPr sz="800">
                <a:latin typeface="UniCredit" panose="02000506040000020004" pitchFamily="2" charset="0"/>
              </a:defRPr>
            </a:lvl3pPr>
            <a:lvl4pPr marL="1371566" indent="0">
              <a:buNone/>
              <a:defRPr sz="800">
                <a:latin typeface="UniCredit" panose="02000506040000020004" pitchFamily="2" charset="0"/>
              </a:defRPr>
            </a:lvl4pPr>
            <a:lvl5pPr marL="1828755" indent="0">
              <a:buNone/>
              <a:defRPr sz="800">
                <a:latin typeface="UniCredit" panose="02000506040000020004" pitchFamily="2" charset="0"/>
              </a:defRPr>
            </a:lvl5pPr>
          </a:lstStyle>
          <a:p>
            <a:pPr lvl="0"/>
            <a:r>
              <a:rPr lang="en-GB" noProof="0" dirty="0" smtClean="0"/>
              <a:t>Insert notes</a:t>
            </a:r>
            <a:endParaRPr lang="en-GB" noProof="0" dirty="0"/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6" name="Text"/>
          <p:cNvSpPr>
            <a:spLocks noGrp="1"/>
          </p:cNvSpPr>
          <p:nvPr>
            <p:ph sz="quarter" idx="15" hasCustomPrompt="1"/>
          </p:nvPr>
        </p:nvSpPr>
        <p:spPr>
          <a:xfrm>
            <a:off x="270000" y="1260000"/>
            <a:ext cx="86832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 smtClean="0"/>
              <a:t>Insert text</a:t>
            </a:r>
          </a:p>
          <a:p>
            <a:pPr lvl="1"/>
            <a:r>
              <a:rPr lang="en-GB" noProof="0" dirty="0" smtClean="0"/>
              <a:t>2° level</a:t>
            </a:r>
          </a:p>
          <a:p>
            <a:pPr lvl="2"/>
            <a:r>
              <a:rPr lang="en-GB" noProof="0" dirty="0" smtClean="0"/>
              <a:t>3° level</a:t>
            </a:r>
          </a:p>
          <a:p>
            <a:pPr lvl="3"/>
            <a:r>
              <a:rPr lang="en-GB" noProof="0" dirty="0" smtClean="0"/>
              <a:t>4° level</a:t>
            </a:r>
          </a:p>
          <a:p>
            <a:pPr lvl="4"/>
            <a:r>
              <a:rPr lang="en-GB" noProof="0" dirty="0" smtClean="0"/>
              <a:t>5° level</a:t>
            </a:r>
            <a:endParaRPr lang="en-GB" noProof="0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3415220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Slide - 2 Colum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10" name="Baseline"/>
          <p:cNvSpPr>
            <a:spLocks noChangeShapeType="1"/>
          </p:cNvSpPr>
          <p:nvPr userDrawn="1"/>
        </p:nvSpPr>
        <p:spPr bwMode="auto">
          <a:xfrm>
            <a:off x="0" y="6127200"/>
            <a:ext cx="9144000" cy="0"/>
          </a:xfrm>
          <a:prstGeom prst="line">
            <a:avLst/>
          </a:prstGeom>
          <a:noFill/>
          <a:ln w="19050">
            <a:solidFill>
              <a:srgbClr val="00AFD0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GB" sz="100" noProof="1">
              <a:latin typeface="UniCredit" panose="02000506040000020004" pitchFamily="2" charset="0"/>
            </a:endParaRPr>
          </a:p>
        </p:txBody>
      </p:sp>
      <p:sp>
        <p:nvSpPr>
          <p:cNvPr id="11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6318250"/>
            <a:ext cx="7704000" cy="360000"/>
          </a:xfrm>
        </p:spPr>
        <p:txBody>
          <a:bodyPr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  <a:lvl2pPr marL="457188" indent="0">
              <a:buNone/>
              <a:defRPr sz="800">
                <a:latin typeface="UniCredit" panose="02000506040000020004" pitchFamily="2" charset="0"/>
              </a:defRPr>
            </a:lvl2pPr>
            <a:lvl3pPr marL="914377" indent="0">
              <a:buNone/>
              <a:defRPr sz="800">
                <a:latin typeface="UniCredit" panose="02000506040000020004" pitchFamily="2" charset="0"/>
              </a:defRPr>
            </a:lvl3pPr>
            <a:lvl4pPr marL="1371566" indent="0">
              <a:buNone/>
              <a:defRPr sz="800">
                <a:latin typeface="UniCredit" panose="02000506040000020004" pitchFamily="2" charset="0"/>
              </a:defRPr>
            </a:lvl4pPr>
            <a:lvl5pPr marL="1828755" indent="0">
              <a:buNone/>
              <a:defRPr sz="800">
                <a:latin typeface="UniCredit" panose="02000506040000020004" pitchFamily="2" charset="0"/>
              </a:defRPr>
            </a:lvl5pPr>
          </a:lstStyle>
          <a:p>
            <a:pPr lvl="0"/>
            <a:r>
              <a:rPr lang="en-GB" noProof="0" dirty="0" smtClean="0"/>
              <a:t>Insert notes</a:t>
            </a:r>
            <a:endParaRPr lang="en-GB" noProof="0" dirty="0"/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12" name="ContentColumn2"/>
          <p:cNvSpPr>
            <a:spLocks noGrp="1"/>
          </p:cNvSpPr>
          <p:nvPr>
            <p:ph sz="quarter" idx="18" hasCustomPrompt="1"/>
          </p:nvPr>
        </p:nvSpPr>
        <p:spPr>
          <a:xfrm>
            <a:off x="4820400" y="1260000"/>
            <a:ext cx="41400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 smtClean="0"/>
              <a:t>Insert text</a:t>
            </a:r>
          </a:p>
          <a:p>
            <a:pPr lvl="1"/>
            <a:r>
              <a:rPr lang="en-GB" noProof="0" dirty="0" smtClean="0"/>
              <a:t>2° level</a:t>
            </a:r>
          </a:p>
          <a:p>
            <a:pPr lvl="2"/>
            <a:r>
              <a:rPr lang="en-GB" noProof="0" dirty="0" smtClean="0"/>
              <a:t>3° level</a:t>
            </a:r>
          </a:p>
          <a:p>
            <a:pPr lvl="3"/>
            <a:r>
              <a:rPr lang="en-GB" noProof="0" dirty="0" smtClean="0"/>
              <a:t>4° level</a:t>
            </a:r>
          </a:p>
          <a:p>
            <a:pPr lvl="4"/>
            <a:r>
              <a:rPr lang="en-GB" noProof="0" dirty="0" smtClean="0"/>
              <a:t>5° level</a:t>
            </a:r>
            <a:endParaRPr lang="en-GB" noProof="0" dirty="0"/>
          </a:p>
        </p:txBody>
      </p:sp>
      <p:sp>
        <p:nvSpPr>
          <p:cNvPr id="5" name="ContentColumn1"/>
          <p:cNvSpPr>
            <a:spLocks noGrp="1"/>
          </p:cNvSpPr>
          <p:nvPr>
            <p:ph sz="quarter" idx="17" hasCustomPrompt="1"/>
          </p:nvPr>
        </p:nvSpPr>
        <p:spPr>
          <a:xfrm>
            <a:off x="270000" y="1260000"/>
            <a:ext cx="41400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 smtClean="0"/>
              <a:t>Insert text</a:t>
            </a:r>
          </a:p>
          <a:p>
            <a:pPr lvl="1"/>
            <a:r>
              <a:rPr lang="en-GB" noProof="0" dirty="0" smtClean="0"/>
              <a:t>2° level</a:t>
            </a:r>
          </a:p>
          <a:p>
            <a:pPr lvl="2"/>
            <a:r>
              <a:rPr lang="en-GB" noProof="0" dirty="0" smtClean="0"/>
              <a:t>3° level</a:t>
            </a:r>
          </a:p>
          <a:p>
            <a:pPr lvl="3"/>
            <a:r>
              <a:rPr lang="en-GB" noProof="0" dirty="0" smtClean="0"/>
              <a:t>4° level</a:t>
            </a:r>
          </a:p>
          <a:p>
            <a:pPr lvl="4"/>
            <a:r>
              <a:rPr lang="en-GB" noProof="0" dirty="0" smtClean="0"/>
              <a:t>5° level</a:t>
            </a:r>
            <a:endParaRPr lang="en-GB" noProof="0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6612294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nal Slide - 2 Columns Text withou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8" name="Footer"/>
          <p:cNvSpPr>
            <a:spLocks noGrp="1"/>
          </p:cNvSpPr>
          <p:nvPr>
            <p:ph type="body" sz="quarter" idx="17" hasCustomPrompt="1"/>
          </p:nvPr>
        </p:nvSpPr>
        <p:spPr>
          <a:xfrm>
            <a:off x="720000" y="6318250"/>
            <a:ext cx="7704000" cy="360000"/>
          </a:xfrm>
        </p:spPr>
        <p:txBody>
          <a:bodyPr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  <a:lvl2pPr marL="457188" indent="0">
              <a:buNone/>
              <a:defRPr sz="800">
                <a:latin typeface="UniCredit" panose="02000506040000020004" pitchFamily="2" charset="0"/>
              </a:defRPr>
            </a:lvl2pPr>
            <a:lvl3pPr marL="914377" indent="0">
              <a:buNone/>
              <a:defRPr sz="800">
                <a:latin typeface="UniCredit" panose="02000506040000020004" pitchFamily="2" charset="0"/>
              </a:defRPr>
            </a:lvl3pPr>
            <a:lvl4pPr marL="1371566" indent="0">
              <a:buNone/>
              <a:defRPr sz="800">
                <a:latin typeface="UniCredit" panose="02000506040000020004" pitchFamily="2" charset="0"/>
              </a:defRPr>
            </a:lvl4pPr>
            <a:lvl5pPr marL="1828755" indent="0">
              <a:buNone/>
              <a:defRPr sz="800">
                <a:latin typeface="UniCredit" panose="02000506040000020004" pitchFamily="2" charset="0"/>
              </a:defRPr>
            </a:lvl5pPr>
          </a:lstStyle>
          <a:p>
            <a:pPr lvl="0"/>
            <a:r>
              <a:rPr lang="en-GB" noProof="0" dirty="0" smtClean="0"/>
              <a:t>Insert notes</a:t>
            </a:r>
            <a:endParaRPr lang="en-GB" noProof="0" dirty="0"/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11" name="ContentColumn2"/>
          <p:cNvSpPr>
            <a:spLocks noGrp="1"/>
          </p:cNvSpPr>
          <p:nvPr>
            <p:ph sz="quarter" idx="16" hasCustomPrompt="1"/>
          </p:nvPr>
        </p:nvSpPr>
        <p:spPr>
          <a:xfrm>
            <a:off x="4820400" y="1260000"/>
            <a:ext cx="41400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 smtClean="0"/>
              <a:t>Insert text</a:t>
            </a:r>
          </a:p>
          <a:p>
            <a:pPr lvl="1"/>
            <a:r>
              <a:rPr lang="en-GB" noProof="0" dirty="0" smtClean="0"/>
              <a:t>2° level</a:t>
            </a:r>
          </a:p>
          <a:p>
            <a:pPr lvl="2"/>
            <a:r>
              <a:rPr lang="en-GB" noProof="0" dirty="0" smtClean="0"/>
              <a:t>3° level</a:t>
            </a:r>
          </a:p>
          <a:p>
            <a:pPr lvl="3"/>
            <a:r>
              <a:rPr lang="en-GB" noProof="0" dirty="0" smtClean="0"/>
              <a:t>4° level</a:t>
            </a:r>
          </a:p>
          <a:p>
            <a:pPr lvl="4"/>
            <a:r>
              <a:rPr lang="en-GB" noProof="0" dirty="0" smtClean="0"/>
              <a:t>5° level</a:t>
            </a:r>
            <a:endParaRPr lang="en-GB" noProof="0" dirty="0"/>
          </a:p>
        </p:txBody>
      </p:sp>
      <p:sp>
        <p:nvSpPr>
          <p:cNvPr id="6" name="ContentColumn1"/>
          <p:cNvSpPr>
            <a:spLocks noGrp="1"/>
          </p:cNvSpPr>
          <p:nvPr>
            <p:ph sz="quarter" idx="15" hasCustomPrompt="1"/>
          </p:nvPr>
        </p:nvSpPr>
        <p:spPr>
          <a:xfrm>
            <a:off x="269875" y="1260000"/>
            <a:ext cx="4140000" cy="4680000"/>
          </a:xfrm>
        </p:spPr>
        <p:txBody>
          <a:bodyPr/>
          <a:lstStyle>
            <a:lvl1pPr marL="176213" marR="0" indent="-1762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1pPr>
            <a:lvl2pPr marL="627063" marR="0" indent="-1698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2pPr>
            <a:lvl3pPr marL="1079500" marR="0" indent="-1651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3pPr>
            <a:lvl4pPr marL="1522413" marR="0" indent="-15081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4pPr>
            <a:lvl5pPr marL="1973263" marR="0" indent="-144463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 typeface="Arial"/>
              <a:buChar char="•"/>
              <a:tabLst/>
              <a:defRPr/>
            </a:lvl5pPr>
          </a:lstStyle>
          <a:p>
            <a:pPr lvl="0"/>
            <a:r>
              <a:rPr lang="en-GB" noProof="0" dirty="0" smtClean="0"/>
              <a:t>Insert text</a:t>
            </a:r>
          </a:p>
          <a:p>
            <a:pPr lvl="1"/>
            <a:r>
              <a:rPr lang="en-GB" noProof="0" dirty="0" smtClean="0"/>
              <a:t>2° level</a:t>
            </a:r>
          </a:p>
          <a:p>
            <a:pPr lvl="2"/>
            <a:r>
              <a:rPr lang="en-GB" noProof="0" dirty="0" smtClean="0"/>
              <a:t>3° level</a:t>
            </a:r>
          </a:p>
          <a:p>
            <a:pPr lvl="3"/>
            <a:r>
              <a:rPr lang="en-GB" noProof="0" dirty="0" smtClean="0"/>
              <a:t>4° level</a:t>
            </a:r>
          </a:p>
          <a:p>
            <a:pPr lvl="4"/>
            <a:r>
              <a:rPr lang="en-GB" noProof="0" dirty="0" smtClean="0"/>
              <a:t>5° level</a:t>
            </a:r>
            <a:endParaRPr lang="en-GB" noProof="0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27777499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LegalEntity"/>
          <p:cNvSpPr>
            <a:spLocks noGrp="1"/>
          </p:cNvSpPr>
          <p:nvPr>
            <p:ph type="body" sz="quarter" idx="12" hasCustomPrompt="1"/>
          </p:nvPr>
        </p:nvSpPr>
        <p:spPr>
          <a:xfrm>
            <a:off x="3312000" y="6705380"/>
            <a:ext cx="2520000" cy="144000"/>
          </a:xfrm>
        </p:spPr>
        <p:txBody>
          <a:bodyPr>
            <a:noAutofit/>
          </a:bodyPr>
          <a:lstStyle>
            <a:lvl1pPr marL="0" marR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000">
                <a:latin typeface="+mn-lt"/>
              </a:defRPr>
            </a:lvl1pPr>
            <a:lvl2pPr marL="457200" indent="0" algn="ctr">
              <a:buFontTx/>
              <a:buNone/>
              <a:defRPr sz="900"/>
            </a:lvl2pPr>
            <a:lvl3pPr marL="914400" indent="0" algn="ctr">
              <a:buFontTx/>
              <a:buNone/>
              <a:defRPr sz="900"/>
            </a:lvl3pPr>
            <a:lvl4pPr marL="1371600" indent="0" algn="ctr">
              <a:buFontTx/>
              <a:buNone/>
              <a:defRPr sz="900"/>
            </a:lvl4pPr>
            <a:lvl5pPr marL="1828800" indent="0" algn="ctr">
              <a:buFontTx/>
              <a:buNone/>
              <a:defRPr sz="900"/>
            </a:lvl5pPr>
          </a:lstStyle>
          <a:p>
            <a:pPr marL="0" marR="0" lvl="0" indent="0" algn="ct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8" name="Footer"/>
          <p:cNvSpPr>
            <a:spLocks noGrp="1"/>
          </p:cNvSpPr>
          <p:nvPr>
            <p:ph type="body" sz="quarter" idx="16" hasCustomPrompt="1"/>
          </p:nvPr>
        </p:nvSpPr>
        <p:spPr>
          <a:xfrm>
            <a:off x="720000" y="6318250"/>
            <a:ext cx="7704000" cy="360000"/>
          </a:xfrm>
        </p:spPr>
        <p:txBody>
          <a:bodyPr>
            <a:noAutofit/>
          </a:bodyPr>
          <a:lstStyle>
            <a:lvl1pPr marL="0" indent="0">
              <a:buNone/>
              <a:defRPr sz="800">
                <a:latin typeface="+mn-lt"/>
              </a:defRPr>
            </a:lvl1pPr>
            <a:lvl2pPr marL="457188" indent="0">
              <a:buNone/>
              <a:defRPr sz="800">
                <a:latin typeface="UniCredit" panose="02000506040000020004" pitchFamily="2" charset="0"/>
              </a:defRPr>
            </a:lvl2pPr>
            <a:lvl3pPr marL="914377" indent="0">
              <a:buNone/>
              <a:defRPr sz="800">
                <a:latin typeface="UniCredit" panose="02000506040000020004" pitchFamily="2" charset="0"/>
              </a:defRPr>
            </a:lvl3pPr>
            <a:lvl4pPr marL="1371566" indent="0">
              <a:buNone/>
              <a:defRPr sz="800">
                <a:latin typeface="UniCredit" panose="02000506040000020004" pitchFamily="2" charset="0"/>
              </a:defRPr>
            </a:lvl4pPr>
            <a:lvl5pPr marL="1828755" indent="0">
              <a:buNone/>
              <a:defRPr sz="800">
                <a:latin typeface="UniCredit" panose="02000506040000020004" pitchFamily="2" charset="0"/>
              </a:defRPr>
            </a:lvl5pPr>
          </a:lstStyle>
          <a:p>
            <a:pPr lvl="0"/>
            <a:r>
              <a:rPr lang="en-GB" noProof="0" dirty="0" smtClean="0"/>
              <a:t>Insert notes</a:t>
            </a:r>
            <a:endParaRPr lang="en-GB" noProof="0" dirty="0"/>
          </a:p>
        </p:txBody>
      </p:sp>
      <p:sp>
        <p:nvSpPr>
          <p:cNvPr id="4" name="SlideNumber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5" name="Text"/>
          <p:cNvSpPr>
            <a:spLocks noGrp="1"/>
          </p:cNvSpPr>
          <p:nvPr>
            <p:ph type="body" sz="quarter" idx="15" hasCustomPrompt="1"/>
          </p:nvPr>
        </p:nvSpPr>
        <p:spPr>
          <a:xfrm>
            <a:off x="270000" y="1260000"/>
            <a:ext cx="8690400" cy="4680000"/>
          </a:xfrm>
        </p:spPr>
        <p:txBody>
          <a:bodyPr anchor="ctr">
            <a:noAutofit/>
          </a:bodyPr>
          <a:lstStyle>
            <a:lvl1pPr marL="266400" indent="-266400">
              <a:buClr>
                <a:srgbClr val="E1061C"/>
              </a:buClr>
              <a:defRPr sz="1800"/>
            </a:lvl1pPr>
            <a:lvl2pPr>
              <a:buClr>
                <a:srgbClr val="E1061C"/>
              </a:buClr>
              <a:defRPr sz="1800"/>
            </a:lvl2pPr>
            <a:lvl3pPr>
              <a:buClr>
                <a:srgbClr val="E1061C"/>
              </a:buClr>
              <a:defRPr sz="1800"/>
            </a:lvl3pPr>
            <a:lvl4pPr>
              <a:spcBef>
                <a:spcPts val="432"/>
              </a:spcBef>
              <a:buClr>
                <a:srgbClr val="E1061C"/>
              </a:buClr>
              <a:defRPr sz="1800"/>
            </a:lvl4pPr>
            <a:lvl5pPr>
              <a:spcBef>
                <a:spcPts val="432"/>
              </a:spcBef>
              <a:buClr>
                <a:srgbClr val="E1061C"/>
              </a:buClr>
              <a:defRPr sz="1800"/>
            </a:lvl5pPr>
          </a:lstStyle>
          <a:p>
            <a:pPr lvl="0"/>
            <a:r>
              <a:rPr lang="en-GB" noProof="0" dirty="0" smtClean="0"/>
              <a:t>Insert text</a:t>
            </a:r>
          </a:p>
          <a:p>
            <a:pPr lvl="1"/>
            <a:r>
              <a:rPr lang="en-GB" noProof="0" dirty="0" smtClean="0"/>
              <a:t>2° level</a:t>
            </a:r>
          </a:p>
          <a:p>
            <a:pPr lvl="2"/>
            <a:r>
              <a:rPr lang="en-GB" noProof="0" dirty="0" smtClean="0"/>
              <a:t>3° level</a:t>
            </a:r>
          </a:p>
          <a:p>
            <a:pPr lvl="3"/>
            <a:r>
              <a:rPr lang="en-GB" noProof="0" dirty="0" smtClean="0"/>
              <a:t>4° level</a:t>
            </a:r>
          </a:p>
          <a:p>
            <a:pPr lvl="4"/>
            <a:r>
              <a:rPr lang="en-GB" noProof="0" dirty="0" smtClean="0"/>
              <a:t>5° level</a:t>
            </a:r>
            <a:endParaRPr lang="en-GB" noProof="0" dirty="0"/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ts val="2200"/>
              </a:lnSpc>
              <a:defRPr/>
            </a:lvl1pPr>
          </a:lstStyle>
          <a:p>
            <a:r>
              <a:rPr lang="en-GB" noProof="0" dirty="0" smtClean="0"/>
              <a:t>Insert agenda</a:t>
            </a:r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197216781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- Text - One B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lueGradient"/>
          <p:cNvSpPr/>
          <p:nvPr userDrawn="1"/>
        </p:nvSpPr>
        <p:spPr bwMode="gray">
          <a:xfrm>
            <a:off x="0" y="4280400"/>
            <a:ext cx="9144000" cy="2592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  <a:cs typeface="Arial" panose="020B0604020202020204" pitchFamily="34" charset="0"/>
            </a:endParaRPr>
          </a:p>
        </p:txBody>
      </p:sp>
      <p:sp>
        <p:nvSpPr>
          <p:cNvPr id="4" name="LegalEntity"/>
          <p:cNvSpPr>
            <a:spLocks noGrp="1"/>
          </p:cNvSpPr>
          <p:nvPr>
            <p:ph type="body" sz="quarter" idx="13" hasCustomPrompt="1"/>
          </p:nvPr>
        </p:nvSpPr>
        <p:spPr>
          <a:xfrm>
            <a:off x="5842800" y="4546800"/>
            <a:ext cx="2880000" cy="20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r">
              <a:buFontTx/>
              <a:buNone/>
              <a:defRPr sz="1200"/>
            </a:lvl1pPr>
            <a:lvl2pPr marL="475200" indent="0" algn="r">
              <a:buFontTx/>
              <a:buNone/>
              <a:defRPr sz="1200"/>
            </a:lvl2pPr>
            <a:lvl3pPr algn="r">
              <a:buFontTx/>
              <a:buNone/>
              <a:defRPr sz="1200"/>
            </a:lvl3pPr>
            <a:lvl4pPr marL="1425600" indent="0" algn="r">
              <a:buFontTx/>
              <a:buNone/>
              <a:defRPr sz="1200"/>
            </a:lvl4pPr>
            <a:lvl5pPr marL="2001600" indent="0" algn="r">
              <a:buFontTx/>
              <a:buNone/>
              <a:defRPr sz="1200"/>
            </a:lvl5pPr>
          </a:lstStyle>
          <a:p>
            <a:pPr lvl="0"/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7" name="CityDate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4942800"/>
            <a:ext cx="5040000" cy="208800"/>
          </a:xfrm>
        </p:spPr>
        <p:txBody>
          <a:bodyPr anchor="b">
            <a:normAutofit/>
          </a:bodyPr>
          <a:lstStyle>
            <a:lvl1pPr marL="0" indent="0" fontAlgn="auto">
              <a:spcBef>
                <a:spcPts val="0"/>
              </a:spcBef>
              <a:spcAft>
                <a:spcPts val="0"/>
              </a:spcAft>
              <a:buNone/>
              <a:defRPr sz="1000" b="1">
                <a:latin typeface="+mn-lt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GB" noProof="0" dirty="0" smtClean="0"/>
              <a:t>Insert city and date</a:t>
            </a:r>
            <a:endParaRPr lang="en-GB" noProof="0" dirty="0"/>
          </a:p>
        </p:txBody>
      </p:sp>
      <p:sp>
        <p:nvSpPr>
          <p:cNvPr id="3" name="NameFunction"/>
          <p:cNvSpPr>
            <a:spLocks noGrp="1"/>
          </p:cNvSpPr>
          <p:nvPr>
            <p:ph type="body" sz="quarter" idx="17" hasCustomPrompt="1"/>
          </p:nvPr>
        </p:nvSpPr>
        <p:spPr>
          <a:xfrm>
            <a:off x="539750" y="4546800"/>
            <a:ext cx="5040000" cy="2088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latin typeface="+mn-lt"/>
              </a:defRPr>
            </a:lvl1pPr>
            <a:lvl2pPr marL="457188" indent="0">
              <a:buNone/>
              <a:defRPr sz="1200" b="1">
                <a:latin typeface="UniCredit" panose="02000506040000020004" pitchFamily="2" charset="0"/>
              </a:defRPr>
            </a:lvl2pPr>
            <a:lvl3pPr marL="914377" indent="0">
              <a:buNone/>
              <a:defRPr sz="1200" b="1">
                <a:latin typeface="UniCredit" panose="02000506040000020004" pitchFamily="2" charset="0"/>
              </a:defRPr>
            </a:lvl3pPr>
            <a:lvl4pPr marL="1371566" indent="0">
              <a:buNone/>
              <a:defRPr sz="1200" b="1">
                <a:latin typeface="UniCredit" panose="02000506040000020004" pitchFamily="2" charset="0"/>
              </a:defRPr>
            </a:lvl4pPr>
            <a:lvl5pPr marL="1828755" indent="0">
              <a:buNone/>
              <a:defRPr sz="1200" b="1">
                <a:latin typeface="UniCredit" panose="02000506040000020004" pitchFamily="2" charset="0"/>
              </a:defRPr>
            </a:lvl5pPr>
          </a:lstStyle>
          <a:p>
            <a:pPr>
              <a:defRPr/>
            </a:pPr>
            <a:r>
              <a:rPr lang="en-GB" noProof="0" dirty="0" smtClean="0"/>
              <a:t>Insert name and function</a:t>
            </a:r>
            <a:endParaRPr lang="en-GB" noProof="0" dirty="0"/>
          </a:p>
        </p:txBody>
      </p:sp>
      <p:sp>
        <p:nvSpPr>
          <p:cNvPr id="24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9" y="3279600"/>
            <a:ext cx="8179200" cy="828000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GB" noProof="0" dirty="0" smtClean="0"/>
              <a:t>Insert subtitle</a:t>
            </a:r>
            <a:endParaRPr lang="en-GB" noProof="0" dirty="0"/>
          </a:p>
        </p:txBody>
      </p:sp>
      <p:sp>
        <p:nvSpPr>
          <p:cNvPr id="21" name="Title"/>
          <p:cNvSpPr>
            <a:spLocks noGrp="1"/>
          </p:cNvSpPr>
          <p:nvPr>
            <p:ph type="title" hasCustomPrompt="1"/>
          </p:nvPr>
        </p:nvSpPr>
        <p:spPr>
          <a:xfrm>
            <a:off x="540000" y="892800"/>
            <a:ext cx="5760000" cy="222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ts val="3200"/>
              </a:lnSpc>
              <a:defRPr lang="en-GB" sz="3400" noProof="0" dirty="0">
                <a:latin typeface="+mj-lt"/>
                <a:cs typeface="+mj-cs"/>
              </a:defRPr>
            </a:lvl1pPr>
          </a:lstStyle>
          <a:p>
            <a:pPr lvl="0" defTabSz="966788"/>
            <a:r>
              <a:rPr lang="en-GB" noProof="0" dirty="0" smtClean="0"/>
              <a:t>Insert title</a:t>
            </a:r>
            <a:endParaRPr lang="en-GB" noProof="0" dirty="0"/>
          </a:p>
        </p:txBody>
      </p:sp>
      <p:sp>
        <p:nvSpPr>
          <p:cNvPr id="6" name="CompositeLogo"/>
          <p:cNvSpPr>
            <a:spLocks noGrp="1" noChangeAspect="1"/>
          </p:cNvSpPr>
          <p:nvPr>
            <p:ph type="body" sz="quarter" idx="16"/>
          </p:nvPr>
        </p:nvSpPr>
        <p:spPr bwMode="gray">
          <a:xfrm>
            <a:off x="6487200" y="432000"/>
            <a:ext cx="2235600" cy="116482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pPr lvl="0"/>
            <a:r>
              <a:rPr lang="en-US" noProof="1" smtClean="0"/>
              <a:t>Click to edit Master text styles</a:t>
            </a:r>
          </a:p>
        </p:txBody>
      </p:sp>
      <p:pic>
        <p:nvPicPr>
          <p:cNvPr id="2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0" y="54330600"/>
            <a:ext cx="7918720" cy="1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772701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- Picture - 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lueGradient"/>
          <p:cNvSpPr/>
          <p:nvPr userDrawn="1"/>
        </p:nvSpPr>
        <p:spPr bwMode="gray">
          <a:xfrm>
            <a:off x="0" y="4280400"/>
            <a:ext cx="9144000" cy="2592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</a:endParaRPr>
          </a:p>
        </p:txBody>
      </p:sp>
      <p:sp>
        <p:nvSpPr>
          <p:cNvPr id="8" name="Title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2804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1" smtClean="0"/>
              <a:t>Insert picture</a:t>
            </a:r>
            <a:endParaRPr lang="en-GB" noProof="1"/>
          </a:p>
        </p:txBody>
      </p:sp>
      <p:sp>
        <p:nvSpPr>
          <p:cNvPr id="13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5842800" y="4546800"/>
            <a:ext cx="2880000" cy="20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200">
                <a:latin typeface="+mn-lt"/>
              </a:defRPr>
            </a:lvl1pPr>
            <a:lvl2pPr marL="475200" indent="0" algn="r">
              <a:buFontTx/>
              <a:buNone/>
              <a:defRPr sz="1200"/>
            </a:lvl2pPr>
            <a:lvl3pPr algn="r">
              <a:buFontTx/>
              <a:buNone/>
              <a:defRPr sz="1200"/>
            </a:lvl3pPr>
            <a:lvl4pPr marL="1425600" indent="0" algn="r">
              <a:buFontTx/>
              <a:buNone/>
              <a:defRPr sz="1200"/>
            </a:lvl4pPr>
            <a:lvl5pPr marL="2001600" indent="0" algn="r">
              <a:buFontTx/>
              <a:buNone/>
              <a:defRPr sz="1200"/>
            </a:lvl5pPr>
          </a:lstStyle>
          <a:p>
            <a:pPr marL="0" marR="0" lvl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10" name="CityDate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4942800"/>
            <a:ext cx="5040000" cy="208800"/>
          </a:xfrm>
        </p:spPr>
        <p:txBody>
          <a:bodyPr anchor="b">
            <a:normAutofit/>
          </a:bodyPr>
          <a:lstStyle>
            <a:lvl1pPr marL="0" indent="0" fontAlgn="auto">
              <a:spcBef>
                <a:spcPts val="0"/>
              </a:spcBef>
              <a:spcAft>
                <a:spcPts val="0"/>
              </a:spcAft>
              <a:buNone/>
              <a:defRPr sz="1000" b="1">
                <a:latin typeface="+mn-lt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GB" noProof="0" dirty="0" smtClean="0"/>
              <a:t>Insert city and date</a:t>
            </a:r>
            <a:endParaRPr lang="en-GB" noProof="0" dirty="0"/>
          </a:p>
        </p:txBody>
      </p:sp>
      <p:sp>
        <p:nvSpPr>
          <p:cNvPr id="11" name="NameFunction"/>
          <p:cNvSpPr>
            <a:spLocks noGrp="1"/>
          </p:cNvSpPr>
          <p:nvPr>
            <p:ph type="body" sz="quarter" idx="17" hasCustomPrompt="1"/>
          </p:nvPr>
        </p:nvSpPr>
        <p:spPr>
          <a:xfrm>
            <a:off x="539750" y="4546800"/>
            <a:ext cx="5040000" cy="2088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latin typeface="+mn-lt"/>
              </a:defRPr>
            </a:lvl1pPr>
            <a:lvl2pPr marL="457188" indent="0">
              <a:buNone/>
              <a:defRPr sz="1200" b="1">
                <a:latin typeface="UniCredit" panose="02000506040000020004" pitchFamily="2" charset="0"/>
              </a:defRPr>
            </a:lvl2pPr>
            <a:lvl3pPr marL="914377" indent="0">
              <a:buNone/>
              <a:defRPr sz="1200" b="1">
                <a:latin typeface="UniCredit" panose="02000506040000020004" pitchFamily="2" charset="0"/>
              </a:defRPr>
            </a:lvl3pPr>
            <a:lvl4pPr marL="1371566" indent="0">
              <a:buNone/>
              <a:defRPr sz="1200" b="1">
                <a:latin typeface="UniCredit" panose="02000506040000020004" pitchFamily="2" charset="0"/>
              </a:defRPr>
            </a:lvl4pPr>
            <a:lvl5pPr marL="1828755" indent="0">
              <a:buNone/>
              <a:defRPr sz="1200" b="1">
                <a:latin typeface="UniCredit" panose="02000506040000020004" pitchFamily="2" charset="0"/>
              </a:defRPr>
            </a:lvl5pPr>
          </a:lstStyle>
          <a:p>
            <a:pPr>
              <a:defRPr/>
            </a:pPr>
            <a:r>
              <a:rPr lang="en-GB" noProof="0" dirty="0" smtClean="0"/>
              <a:t>Insert name and function</a:t>
            </a:r>
            <a:endParaRPr lang="en-GB" noProof="0" dirty="0"/>
          </a:p>
        </p:txBody>
      </p:sp>
      <p:sp>
        <p:nvSpPr>
          <p:cNvPr id="1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9" y="3279600"/>
            <a:ext cx="8179200" cy="828000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GB" noProof="0" dirty="0" smtClean="0"/>
              <a:t>Insert subtitle</a:t>
            </a:r>
            <a:endParaRPr lang="en-GB" noProof="0" dirty="0"/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540000" y="892800"/>
            <a:ext cx="6663600" cy="1062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lnSpc>
                <a:spcPts val="3200"/>
              </a:lnSpc>
              <a:defRPr sz="3400" b="1"/>
            </a:lvl1pPr>
          </a:lstStyle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  <p:sp>
        <p:nvSpPr>
          <p:cNvPr id="3" name="CompositeLogo"/>
          <p:cNvSpPr>
            <a:spLocks noGrp="1"/>
          </p:cNvSpPr>
          <p:nvPr>
            <p:ph type="body" sz="quarter" idx="16"/>
          </p:nvPr>
        </p:nvSpPr>
        <p:spPr bwMode="gray">
          <a:xfrm>
            <a:off x="7754400" y="432000"/>
            <a:ext cx="972000" cy="1072800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  <a:lvl2pPr>
              <a:defRPr sz="100"/>
            </a:lvl2pPr>
            <a:lvl3pPr>
              <a:defRPr sz="100"/>
            </a:lvl3pPr>
            <a:lvl4pPr>
              <a:defRPr sz="100"/>
            </a:lvl4pPr>
            <a:lvl5pPr>
              <a:defRPr sz="100"/>
            </a:lvl5pPr>
          </a:lstStyle>
          <a:p>
            <a:pPr lvl="0"/>
            <a:r>
              <a:rPr lang="en-US" noProof="1" smtClean="0"/>
              <a:t>Click to edit Master text styles</a:t>
            </a:r>
          </a:p>
        </p:txBody>
      </p:sp>
      <p:pic>
        <p:nvPicPr>
          <p:cNvPr id="2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0" y="54330600"/>
            <a:ext cx="7918720" cy="1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960882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page - Picture - One Bank 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lueGradient"/>
          <p:cNvSpPr/>
          <p:nvPr userDrawn="1"/>
        </p:nvSpPr>
        <p:spPr bwMode="gray">
          <a:xfrm>
            <a:off x="0" y="4280400"/>
            <a:ext cx="9144000" cy="2592000"/>
          </a:xfrm>
          <a:prstGeom prst="rect">
            <a:avLst/>
          </a:prstGeom>
          <a:gradFill flip="none" rotWithShape="1">
            <a:gsLst>
              <a:gs pos="11000">
                <a:schemeClr val="bg1">
                  <a:alpha val="78000"/>
                </a:schemeClr>
              </a:gs>
              <a:gs pos="100000">
                <a:srgbClr val="2EAEDA">
                  <a:alpha val="78000"/>
                </a:srgb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00" noProof="1">
              <a:noFill/>
              <a:latin typeface="UniCredit" panose="02000506040000020004" pitchFamily="2" charset="0"/>
            </a:endParaRPr>
          </a:p>
        </p:txBody>
      </p:sp>
      <p:sp>
        <p:nvSpPr>
          <p:cNvPr id="8" name="Title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280400"/>
          </a:xfrm>
          <a:prstGeom prst="rect">
            <a:avLst/>
          </a:prstGeom>
        </p:spPr>
        <p:txBody>
          <a:bodyPr lIns="0" tIns="0" rIns="0" bIns="0" anchor="ctr" anchorCtr="1"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</a:lstStyle>
          <a:p>
            <a:r>
              <a:rPr lang="en-GB" noProof="1" smtClean="0"/>
              <a:t>Insert picture</a:t>
            </a:r>
            <a:endParaRPr lang="en-GB" noProof="1"/>
          </a:p>
        </p:txBody>
      </p:sp>
      <p:sp>
        <p:nvSpPr>
          <p:cNvPr id="13" name="LegalEntity"/>
          <p:cNvSpPr>
            <a:spLocks noGrp="1"/>
          </p:cNvSpPr>
          <p:nvPr>
            <p:ph type="body" sz="quarter" idx="14" hasCustomPrompt="1"/>
          </p:nvPr>
        </p:nvSpPr>
        <p:spPr>
          <a:xfrm>
            <a:off x="5842800" y="4546800"/>
            <a:ext cx="2880000" cy="2088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 sz="1200">
                <a:latin typeface="+mn-lt"/>
              </a:defRPr>
            </a:lvl1pPr>
            <a:lvl2pPr marL="475200" indent="0" algn="r">
              <a:buFontTx/>
              <a:buNone/>
              <a:defRPr sz="1200"/>
            </a:lvl2pPr>
            <a:lvl3pPr algn="r">
              <a:buFontTx/>
              <a:buNone/>
              <a:defRPr sz="1200"/>
            </a:lvl3pPr>
            <a:lvl4pPr marL="1425600" indent="0" algn="r">
              <a:buFontTx/>
              <a:buNone/>
              <a:defRPr sz="1200"/>
            </a:lvl4pPr>
            <a:lvl5pPr marL="2001600" indent="0" algn="r">
              <a:buFontTx/>
              <a:buNone/>
              <a:defRPr sz="1200"/>
            </a:lvl5pPr>
          </a:lstStyle>
          <a:p>
            <a:pPr marL="0" marR="0" lvl="0" indent="0" algn="r" defTabSz="34287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E1061C"/>
              </a:buClr>
              <a:buSzTx/>
              <a:buFontTx/>
              <a:buNone/>
              <a:tabLst/>
              <a:defRPr/>
            </a:pPr>
            <a:r>
              <a:rPr lang="en-GB" noProof="0" dirty="0" smtClean="0"/>
              <a:t>[Insert legal entity - classification level]</a:t>
            </a:r>
          </a:p>
        </p:txBody>
      </p:sp>
      <p:sp>
        <p:nvSpPr>
          <p:cNvPr id="10" name="CityDate"/>
          <p:cNvSpPr>
            <a:spLocks noGrp="1"/>
          </p:cNvSpPr>
          <p:nvPr>
            <p:ph type="body" sz="quarter" idx="18" hasCustomPrompt="1"/>
          </p:nvPr>
        </p:nvSpPr>
        <p:spPr>
          <a:xfrm>
            <a:off x="540000" y="4942800"/>
            <a:ext cx="5040000" cy="208800"/>
          </a:xfrm>
        </p:spPr>
        <p:txBody>
          <a:bodyPr anchor="b">
            <a:normAutofit/>
          </a:bodyPr>
          <a:lstStyle>
            <a:lvl1pPr marL="0" indent="0" fontAlgn="auto">
              <a:spcBef>
                <a:spcPts val="0"/>
              </a:spcBef>
              <a:spcAft>
                <a:spcPts val="0"/>
              </a:spcAft>
              <a:buNone/>
              <a:defRPr sz="1000" b="1">
                <a:latin typeface="+mn-lt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GB" noProof="0" dirty="0" smtClean="0"/>
              <a:t>Insert city and date</a:t>
            </a:r>
            <a:endParaRPr lang="en-GB" noProof="0" dirty="0"/>
          </a:p>
        </p:txBody>
      </p:sp>
      <p:sp>
        <p:nvSpPr>
          <p:cNvPr id="11" name="NameFunction"/>
          <p:cNvSpPr>
            <a:spLocks noGrp="1"/>
          </p:cNvSpPr>
          <p:nvPr>
            <p:ph type="body" sz="quarter" idx="17" hasCustomPrompt="1"/>
          </p:nvPr>
        </p:nvSpPr>
        <p:spPr>
          <a:xfrm>
            <a:off x="539750" y="4546800"/>
            <a:ext cx="5040000" cy="20880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>
                <a:latin typeface="+mn-lt"/>
              </a:defRPr>
            </a:lvl1pPr>
            <a:lvl2pPr marL="457188" indent="0">
              <a:buNone/>
              <a:defRPr sz="1200" b="1">
                <a:latin typeface="UniCredit" panose="02000506040000020004" pitchFamily="2" charset="0"/>
              </a:defRPr>
            </a:lvl2pPr>
            <a:lvl3pPr marL="914377" indent="0">
              <a:buNone/>
              <a:defRPr sz="1200" b="1">
                <a:latin typeface="UniCredit" panose="02000506040000020004" pitchFamily="2" charset="0"/>
              </a:defRPr>
            </a:lvl3pPr>
            <a:lvl4pPr marL="1371566" indent="0">
              <a:buNone/>
              <a:defRPr sz="1200" b="1">
                <a:latin typeface="UniCredit" panose="02000506040000020004" pitchFamily="2" charset="0"/>
              </a:defRPr>
            </a:lvl4pPr>
            <a:lvl5pPr marL="1828755" indent="0">
              <a:buNone/>
              <a:defRPr sz="1200" b="1">
                <a:latin typeface="UniCredit" panose="02000506040000020004" pitchFamily="2" charset="0"/>
              </a:defRPr>
            </a:lvl5pPr>
          </a:lstStyle>
          <a:p>
            <a:pPr>
              <a:defRPr/>
            </a:pPr>
            <a:r>
              <a:rPr lang="en-GB" noProof="0" dirty="0" smtClean="0"/>
              <a:t>Insert name and function</a:t>
            </a:r>
            <a:endParaRPr lang="en-GB" noProof="0" dirty="0"/>
          </a:p>
        </p:txBody>
      </p:sp>
      <p:sp>
        <p:nvSpPr>
          <p:cNvPr id="1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539749" y="3279600"/>
            <a:ext cx="8179200" cy="828000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 marL="0" indent="0">
              <a:lnSpc>
                <a:spcPts val="2400"/>
              </a:lnSpc>
              <a:spcBef>
                <a:spcPts val="0"/>
              </a:spcBef>
              <a:buNone/>
              <a:defRPr sz="2400"/>
            </a:lvl1pPr>
          </a:lstStyle>
          <a:p>
            <a:pPr lvl="0"/>
            <a:r>
              <a:rPr lang="en-GB" noProof="0" dirty="0" smtClean="0"/>
              <a:t>Insert subtitle</a:t>
            </a:r>
            <a:endParaRPr lang="en-GB" noProof="0" dirty="0"/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540000" y="892800"/>
            <a:ext cx="5760000" cy="1062000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lnSpc>
                <a:spcPts val="3200"/>
              </a:lnSpc>
              <a:defRPr sz="3400" b="1"/>
            </a:lvl1pPr>
          </a:lstStyle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  <p:sp>
        <p:nvSpPr>
          <p:cNvPr id="3" name="CompositeLogo"/>
          <p:cNvSpPr>
            <a:spLocks noGrp="1" noChangeAspect="1"/>
          </p:cNvSpPr>
          <p:nvPr>
            <p:ph type="body" sz="quarter" idx="16"/>
          </p:nvPr>
        </p:nvSpPr>
        <p:spPr bwMode="gray">
          <a:xfrm>
            <a:off x="6487200" y="432000"/>
            <a:ext cx="2235600" cy="1164827"/>
          </a:xfrm>
          <a:blipFill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  <a:latin typeface="UniCredit" panose="02000506040000020004" pitchFamily="2" charset="0"/>
              </a:defRPr>
            </a:lvl1pPr>
            <a:lvl2pPr>
              <a:defRPr sz="100"/>
            </a:lvl2pPr>
            <a:lvl3pPr>
              <a:defRPr sz="100"/>
            </a:lvl3pPr>
            <a:lvl4pPr>
              <a:defRPr sz="100"/>
            </a:lvl4pPr>
            <a:lvl5pPr>
              <a:defRPr sz="100"/>
            </a:lvl5pPr>
          </a:lstStyle>
          <a:p>
            <a:pPr lvl="0"/>
            <a:r>
              <a:rPr lang="en-US" noProof="1" smtClean="0"/>
              <a:t>Click to edit Master text styles</a:t>
            </a:r>
          </a:p>
        </p:txBody>
      </p:sp>
      <p:pic>
        <p:nvPicPr>
          <p:cNvPr id="2" name="Logo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5500" y="54330600"/>
            <a:ext cx="7918720" cy="143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31605"/>
      </p:ext>
    </p:extLst>
  </p:cSld>
  <p:clrMapOvr>
    <a:masterClrMapping/>
  </p:clrMapOvr>
  <p:timing>
    <p:tnLst>
      <p:par>
        <p:cTn id="1" dur="indefinite" restart="never" nodeType="tmRoot"/>
      </p:par>
    </p:tnLst>
  </p:timing>
  <p:hf sldNum="0"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line"/>
          <p:cNvSpPr>
            <a:spLocks noChangeShapeType="1"/>
          </p:cNvSpPr>
          <p:nvPr/>
        </p:nvSpPr>
        <p:spPr bwMode="auto">
          <a:xfrm>
            <a:off x="0" y="1026000"/>
            <a:ext cx="9144000" cy="0"/>
          </a:xfrm>
          <a:prstGeom prst="line">
            <a:avLst/>
          </a:prstGeom>
          <a:noFill/>
          <a:ln w="19050">
            <a:solidFill>
              <a:srgbClr val="00AFD0"/>
            </a:solidFill>
            <a:round/>
            <a:headEnd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>
            <a:spAutoFit/>
          </a:bodyPr>
          <a:lstStyle/>
          <a:p>
            <a:endParaRPr lang="en-GB" sz="100" noProof="1">
              <a:latin typeface="UniCredit" panose="02000506040000020004" pitchFamily="2" charset="0"/>
              <a:cs typeface="Arial" panose="020B0604020202020204" pitchFamily="34" charset="0"/>
            </a:endParaRPr>
          </a:p>
        </p:txBody>
      </p:sp>
      <p:sp>
        <p:nvSpPr>
          <p:cNvPr id="6" name="SlideNumber"/>
          <p:cNvSpPr>
            <a:spLocks noGrp="1"/>
          </p:cNvSpPr>
          <p:nvPr>
            <p:ph type="sldNum" sz="quarter" idx="4"/>
          </p:nvPr>
        </p:nvSpPr>
        <p:spPr>
          <a:xfrm>
            <a:off x="270000" y="6318000"/>
            <a:ext cx="270000" cy="360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 baseline="0" smtClean="0">
                <a:solidFill>
                  <a:srgbClr val="00AFD0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>
              <a:defRPr/>
            </a:pPr>
            <a:fld id="{1D1043DC-2681-49D5-9D69-158B3FA3398E}" type="slidenum">
              <a:rPr lang="en-GB" noProof="1" dirty="0" smtClean="0"/>
              <a:pPr>
                <a:defRPr/>
              </a:pPr>
              <a:t>‹#›</a:t>
            </a:fld>
            <a:endParaRPr lang="en-GB" noProof="1"/>
          </a:p>
        </p:txBody>
      </p:sp>
      <p:sp>
        <p:nvSpPr>
          <p:cNvPr id="3" name="Text"/>
          <p:cNvSpPr>
            <a:spLocks noGrp="1"/>
          </p:cNvSpPr>
          <p:nvPr>
            <p:ph type="body" idx="1"/>
          </p:nvPr>
        </p:nvSpPr>
        <p:spPr>
          <a:xfrm>
            <a:off x="270000" y="1206000"/>
            <a:ext cx="8690400" cy="4680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noProof="0" dirty="0" smtClean="0"/>
              <a:t>Insert text</a:t>
            </a:r>
          </a:p>
          <a:p>
            <a:pPr lvl="1"/>
            <a:r>
              <a:rPr lang="en-GB" noProof="0" dirty="0" smtClean="0"/>
              <a:t>2° level</a:t>
            </a:r>
          </a:p>
          <a:p>
            <a:pPr lvl="2"/>
            <a:r>
              <a:rPr lang="en-GB" noProof="0" dirty="0" smtClean="0"/>
              <a:t>3° level</a:t>
            </a:r>
          </a:p>
          <a:p>
            <a:pPr lvl="3"/>
            <a:r>
              <a:rPr lang="en-GB" noProof="0" dirty="0" smtClean="0"/>
              <a:t>4° level</a:t>
            </a:r>
          </a:p>
          <a:p>
            <a:pPr lvl="4"/>
            <a:r>
              <a:rPr lang="en-GB" noProof="0" dirty="0" smtClean="0"/>
              <a:t>5° level</a:t>
            </a:r>
            <a:endParaRPr lang="en-GB" noProof="0" dirty="0"/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270000" y="0"/>
            <a:ext cx="8690400" cy="1008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GB" noProof="0" dirty="0" smtClean="0"/>
              <a:t>Insert title</a:t>
            </a:r>
            <a:endParaRPr lang="en-GB" noProof="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5200" y="6300000"/>
            <a:ext cx="414000" cy="41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149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69" r:id="rId2"/>
    <p:sldLayoutId id="2147483672" r:id="rId3"/>
    <p:sldLayoutId id="2147483673" r:id="rId4"/>
    <p:sldLayoutId id="2147483674" r:id="rId5"/>
    <p:sldLayoutId id="2147483676" r:id="rId6"/>
    <p:sldLayoutId id="2147483680" r:id="rId7"/>
    <p:sldLayoutId id="2147483671" r:id="rId8"/>
    <p:sldLayoutId id="2147483681" r:id="rId9"/>
    <p:sldLayoutId id="2147483682" r:id="rId10"/>
    <p:sldLayoutId id="2147483675" r:id="rId11"/>
    <p:sldLayoutId id="2147483665" r:id="rId12"/>
    <p:sldLayoutId id="2147483666" r:id="rId13"/>
    <p:sldLayoutId id="2147483667" r:id="rId14"/>
  </p:sldLayoutIdLst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lnSpc>
          <a:spcPts val="2400"/>
        </a:lnSpc>
        <a:spcBef>
          <a:spcPct val="0"/>
        </a:spcBef>
        <a:spcAft>
          <a:spcPct val="0"/>
        </a:spcAft>
        <a:defRPr sz="2200" b="1" kern="120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5pPr>
      <a:lvl6pPr marL="342875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6pPr>
      <a:lvl7pPr marL="685749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7pPr>
      <a:lvl8pPr marL="1028624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8pPr>
      <a:lvl9pPr marL="1371498" algn="ctr" rtl="0" eaLnBrk="1" fontAlgn="base" hangingPunct="1"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Arial" charset="0"/>
        </a:defRPr>
      </a:lvl9pPr>
    </p:titleStyle>
    <p:bodyStyle>
      <a:lvl1pPr marL="176396" marR="0" indent="-176396" algn="l" defTabSz="34287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E1061C"/>
        </a:buClr>
        <a:buSzTx/>
        <a:buFont typeface="Arial"/>
        <a:buChar char="•"/>
        <a:tabLst/>
        <a:defRPr sz="1600" kern="120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1pPr>
      <a:lvl2pPr marL="626384" marR="0" indent="-169196" algn="l" defTabSz="34287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E1061C"/>
        </a:buClr>
        <a:buSzTx/>
        <a:buFont typeface="Arial"/>
        <a:buChar char="•"/>
        <a:tabLst/>
        <a:defRPr sz="1600" kern="120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2pPr>
      <a:lvl3pPr marL="1079973" marR="0" indent="-165596" algn="l" defTabSz="34287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E1061C"/>
        </a:buClr>
        <a:buSzTx/>
        <a:buFont typeface="Arial"/>
        <a:buChar char="•"/>
        <a:tabLst/>
        <a:defRPr sz="1600" kern="120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3pPr>
      <a:lvl4pPr marL="1522762" marR="0" indent="-151196" algn="l" defTabSz="34287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E1061C"/>
        </a:buClr>
        <a:buSzTx/>
        <a:buFont typeface="Arial"/>
        <a:buChar char="•"/>
        <a:tabLst/>
        <a:defRPr sz="1600" kern="120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4pPr>
      <a:lvl5pPr marL="1972751" marR="0" indent="-143996" algn="l" defTabSz="342875" rtl="0" eaLnBrk="1" fontAlgn="auto" latinLnBrk="0" hangingPunct="1">
        <a:lnSpc>
          <a:spcPct val="100000"/>
        </a:lnSpc>
        <a:spcBef>
          <a:spcPct val="20000"/>
        </a:spcBef>
        <a:spcAft>
          <a:spcPts val="0"/>
        </a:spcAft>
        <a:buClr>
          <a:srgbClr val="E1061C"/>
        </a:buClr>
        <a:buSzTx/>
        <a:buFont typeface="Arial"/>
        <a:buChar char="•"/>
        <a:tabLst/>
        <a:defRPr sz="1600" kern="1200" baseline="0">
          <a:solidFill>
            <a:schemeClr val="tx1"/>
          </a:solidFill>
          <a:latin typeface="+mn-lt"/>
          <a:ea typeface="+mn-ea"/>
          <a:cs typeface="Arial" panose="020B0604020202020204" pitchFamily="34" charset="0"/>
        </a:defRPr>
      </a:lvl5pPr>
      <a:lvl6pPr marL="1885809" indent="-171438" algn="l" defTabSz="685749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4" indent="-171438" algn="l" defTabSz="685749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49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3" indent="-171438" algn="l" defTabSz="685749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49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3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6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5" algn="l" defTabSz="685749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GB" dirty="0" smtClean="0"/>
              <a:t>Milan, May 8</a:t>
            </a:r>
            <a:r>
              <a:rPr lang="en-GB" baseline="30000" dirty="0" smtClean="0"/>
              <a:t>th</a:t>
            </a:r>
            <a:r>
              <a:rPr lang="en-GB" dirty="0" smtClean="0"/>
              <a:t>, 2018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GB" dirty="0" smtClean="0"/>
              <a:t>Gabriele Bonomi Boseggia, Fabio Colombo, Luca Mammi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dirty="0" smtClean="0"/>
              <a:t>UniCredit Quant Community</a:t>
            </a:r>
            <a:endParaRPr lang="en-GB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Machine Learning </a:t>
            </a:r>
            <a:r>
              <a:rPr lang="en-GB" dirty="0" smtClean="0"/>
              <a:t>Models: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a </a:t>
            </a:r>
            <a:r>
              <a:rPr lang="en-GB" dirty="0"/>
              <a:t>h</a:t>
            </a:r>
            <a:r>
              <a:rPr lang="en-GB" dirty="0" smtClean="0"/>
              <a:t>ands-on experience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394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2</a:t>
            </a:fld>
            <a:endParaRPr lang="en-GB" noProof="1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smtClean="0"/>
              <a:t>Machine Learning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en-US" dirty="0" smtClean="0"/>
              <a:t>a</a:t>
            </a:r>
            <a:r>
              <a:rPr lang="it-IT" dirty="0" smtClean="0"/>
              <a:t> set of </a:t>
            </a:r>
            <a:r>
              <a:rPr lang="it-IT" dirty="0" err="1" smtClean="0"/>
              <a:t>tools</a:t>
            </a:r>
            <a:r>
              <a:rPr lang="it-IT" dirty="0" smtClean="0"/>
              <a:t>, </a:t>
            </a:r>
            <a:r>
              <a:rPr lang="en-US" dirty="0" smtClean="0"/>
              <a:t>models </a:t>
            </a:r>
            <a:r>
              <a:rPr lang="en-US" dirty="0"/>
              <a:t>and algorithms that lend themselves to </a:t>
            </a:r>
            <a:r>
              <a:rPr lang="en-US" dirty="0" smtClean="0"/>
              <a:t>prediction</a:t>
            </a:r>
            <a:endParaRPr lang="it-IT" dirty="0" smtClean="0"/>
          </a:p>
          <a:p>
            <a:pPr marL="0" indent="0" algn="ctr">
              <a:buNone/>
            </a:pPr>
            <a:endParaRPr lang="it-IT" dirty="0"/>
          </a:p>
          <a:p>
            <a:pPr marL="0" indent="0" algn="ctr">
              <a:buNone/>
            </a:pPr>
            <a:endParaRPr lang="it-IT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What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Machine Learning</a:t>
            </a:r>
            <a:endParaRPr lang="it-IT" dirty="0"/>
          </a:p>
        </p:txBody>
      </p:sp>
      <p:sp>
        <p:nvSpPr>
          <p:cNvPr id="8" name="AutoShape 2" descr="data:image/png;base64,iVBORw0KGgoAAAANSUhEUgAAATkAAAChCAMAAACLfThZAAABCFBMVEX///8BoNiTnKi0ucDF2t/3+PlDVmwAn9jq7O5IWW9SYnbn6evx8/Tc3+JXZ3nA3v/N0daZoqzGytCrsrq/xMoAmtZ5hZLY3OA2TGWCjJlxfo5jcYKNlqJUY3emqbBebX4WeKNUXW50h5URi7vy+P/V6f91fYqf0+w/st8kptpseIh6wuV+iZbk8fkvR2CHm6fp8/7E5vS33fFpuuHX6v4jQVu73P/U6f7Q6vYiWHgiY4bh7/4AldQab5fI4v4kXH0Al8xUhJ1Qn8Qbd6I8cpFvq8oAK011wuUWg7OlxNS63OuAlbCv0e6dscYXNlQuU28AidB/o7iNyvJjuui90tiGz+siSmg4V296andKAAAePUlEQVR4nO1diV/bSJaWpS5ZN7rQbQsaQ4LauOkEyEEg7PbOhp2daXa3h87//59sHTqqpJIs2+SYab4f2Njo/PRevaNeVQnCJgC2s0xiL9xopx2xqP9YDG32XQM4q8Jzbd/RVOlbX8s/FcJVZpR/mmluDG77DAr2pQ1fgUI+zeVn6kZCvzTh6zxSNdFHnz3tG1/QPw1y1LTZqiG4Uu6gLwLnG1/RPwlcC70mUNyUzIgA/NtYPevrGBQueo0UwY2KpYqYE+JnAzsGK0yWHFqqKaiXWNrs4tte0vcJQ9cZXTSxsgpJksDXIsYflKi1iwK+zsV9v1CcmQyhOUr9lZ2Qt988+Fo6JMaq2SWMVVmV5VT6M5MHxJUTQgKA6URZ9WWlmT5U1nlA/m6Y01NN0tE39jL68zZ+hhrXcgMytRQ7vfTeTEvWolgn31Xa6q4ausxZ/FUu8/uDgYVG8ZzMQfxIUdncoXfgyXkSK8tAtdBGfil77sqkjxAEX/WCvxvkc/hir8Qi9lYo2pqn5Psl5ErMbcWMQllXfBk6dgWOJQSlJE60EpJDyb1vcN3fHH4uoAbMFLRMCGX0TU40EX0QLUub5VY+0ywodKZMdkkwUWCWmX6EuIa7K7xD/4tDQ2IjxUK8DCxbRfoalgR1gi2LiFzZ2vkF2RFB/BPGZUSOHC+APLiRhkXIIjoIZNZqVs2ZQ2jykJa75DtF/mIXCFx/DDZIvV6A86e4MAm7IXMRh1dqjpkTy2ZLj+bUHSRVAEE2EgK0FQluocP3xdTViOIRyLP1RyI4Pj8HF+B69wsTsVy5y9RG2csUPzqpcjNAqtnEYTGkVa2QMnFREpy8k0Hz4YvAkIW3Z8JbcPZ2aCt/LHO3+HVxjXL2u/nwGW67QORBtXNEC5PiNl6Ga8mB42TFKmj8kFK+/Bl88cpNl+5OVzEAIxJOT9/+z6vXH4a2kkYxB5o+jr3Fxfmbnbo5iMwJYjzzddmOupdhuN5cYiSqlDkh9QQ7Kv/+sjL3VvhlcfbL0FZjZO58cbu4reQMv1/sQp1XnrJQV6skI+2aOOyekXZOz2Q1kuWE2Ntd2rnF4njR3+4Y8ph2LhXXnuac05N2frz9ZZtEzOxCC5bWJZEczRzaA5oTeD+J6uFYwy1UqKj6DrYVHAsAQPJ6/m3IY0xrtl7mLnhf7tIvifw5kFi4nXKtBNIRqq1rbxGJ/Lk4CXUTQ/cud/LnLoi4LRbgesHzFoxRD2V9O3fL/fZ8BwfFh36FqMLHJknwRYPylPutLZLWLsFcmOdWhTwVlGjLNDtoVOj6GnoLi65gGFHnKw4a5q4BdDs4yt8jXLu4J6kj2FkNW/DS1gZuO6BXVi2/c9u49XZxfc5ydd65QQ5zoOtONMzdLi4uGkNQY6Al3RqGzNy31JEfd9nexW7lSjobULhaHB8vrnj/Oe/SBB3V9j23mTPmuSqrJy0vaJxX8tTg5+cadJmD1FH5OW0wP3eOWmFua8JvndvWrsWcF90c3U3u7t/lOv31t2EOtnORiPUvpHLCDTjMCXqq4pwwcIPI7/57DK65xq5DMstc9u5uMplM4c+9TMv9t2JOUJwc+maR5fDcMh5zuB8ikqOo2DqX3tNkt1WYYc57N5kQ5iaTI7pa45sxBwEMoyeO4zMHYfTuMgYjPSmaOSO6w8y9xNTdUGxVzJnD2P5qt0Ivc08F6Mn1/5NmzrvBEvfy7T5+p2xZyZx5meYD+LLdxXpHjDjMPe3D23uz1++Q0sylR5Cw/Q+Pwv4+krqPTbBcMqd/y6KhYN7+psucSd1NaI9D/xnPb4UF38NHoJlT7ybT0zP85wtI3U3jTn0PzJkdz7PL3JLyAK00KdYiKX5jzgEDFrs2Rou969uBiJ9lDirpK6jfL6G+3r9rHvL3wFzVwdWgw5wSURptjcqSgOb+jXn08P7m5v0fh9WJFscUcaYX57M09qoGgWbOwsw9wsNB8/pr4cm1JO/EnPRbFK1oRNHlNoG4m7e/aDM3p10ASxdGoKkO8OUbYiAnRy1vFgLMVVX0QzP0RVUlgk0zlx2gdu7sp9OzT9PJZ53yRcYw5zudhojA0yIbuhY1QChr67NWHMitqLQdt4KIvuENmXMeSt6QU3Yfsc2fv8LFBAA7O3qMfWyaufBhOp2cnk6nU+iXyIrg19HLEHOhTW4oCXqSB3MvjOgI1F+5o7PzDKSWuoateF5njroZc97DhMYR8xCWKDHoB2oURWrgo7huiYpeqC1Ofi39YPg7mrnZTBMMxRASvydhNZ8LitWIR6bqX8WzRszZ3NiDRsmcubpjmJvcHzbb5DHKNxQ+OpbiJ6hoI261HMbhQbXnHQwhxjFnuZZQyLKQSIS5kAYyVHOkxSKK5lx4ZvS4vhZzYLWCT0xJAoxYkIIaVWqvZO7kHsnLfglEwPs6ektiAaRp4ymaaQqEuOW8KtZ7zP30PhrFXDBbCpYPmfPVijnA+AKpVzIn+JEURKlPSrN2YC6MEy46mTgkcxYyRcDFfptrC6Zbe3FVMogwZ/6BbvrFGcFbpHZ3ldB5qWDIrEVzIDlpu1X3DqFl/hidhKpB9dvwmDNDXbC8vM1cF4Q5wf/NgWbWo4+3BexI4vqzbtCOYBBzYG1MQZib4+jp5esSOPp8IPsqKwXeZmsvbwZ37LSjputDHQMqgG2iByUExWA+hzlVK4SZy2UONnslUNUpYc7D5iokT2975vJen19rWd5NLMQJip4m+7S2Tm6IusZzwekWkwVO3aPbOSJi7lJMilxOdCchdoRhTnMhcz6XOU1WSyCiEHMgKB1TUKTGLsypvXzELctbMafoXJRBOWFuhj3ZTy8IHrHMHeAHrqy4YwbASgE9fRyGSur5VpIQX84z0gVQM4eyOJrfyxwLyJwpNyZ8HoVfhLllD3NJ9PlzpLZRZUoJcxqJAV4RvKCYk2LB4Tmf8MueoQSYuQyXMPvLqpK5Zi6Xlxsw5/kRnZ2H3t12/hzC5swhTTzsbO0zzOU8bcWNW+LyT6nLgovts9Pum15CkpBtRW4dPImGda1mTvOT8cx5cmTTKqOEqrxVDIEAb+OUg8mLYeaAIDVATaXEMIejp2l9NCxzJFUUKQrfwVd1A3f/2u2+aY9iLqaZA04mbcacr2oaoynaTN26ChUyN51MO9gfYO7m4AA22k4Dv8Oc+xHnOsAC4wwzR7IHK9AzSqWwBX5Dp/cyJ2fLzZh7UmDmKJQfpv3MFbEDI2qQNfqE2ieWOUDSRBVwM4edWSD3ZZ4Dt4c5UyNH7zKnwkNpUMexbUVeiVsy1xd9PSnazJ2uZa70/t0GuIyWYU6Q3rPB1+SuDFyjbn84QdInc2iMkAst6qXRaueIzGWQuQwyl0HmsplQZDD6ykaVC+wIxBwRCqykr1+uZw77ecCaVdCQS9lizm0xN/1Yhggrw5xxL8QKhYjbTRSiatE8V6M4tGD4QUap1e2ck3nl71yYZ9ArxL9fo4NMNUFJ3OtPj4+fHvdHMicoDZCotJjLDljmPlaBp2aClcABkIHZzhcShPhr2xTEVArk1feQE4bI5Msoevj8+T20EqePn6pAaYy2tsB6JULKpEqO/qhtv+iVo0JbgM2Ux5cUky5/Ucqqb8ScIne8yjpg+NKDD3I874FrBeIDVNbHFy9+GWEh0kDkoGCYMyJ4nIPo4/3d3d3RwQMV4oUabrQ6SN2qUp7AjXNVluVIVmXGFtMRv9EPci1fbHyzjfUArMKldHKP1PXlY2UtBphzJS5Kcghz9sfJ0bvC9DNLVVOHLaE1BbUbK9taPToDw4xcE3qqyG1lu53LkZGNtvb14OqiFkVq/GXmX/Gw5OuW4IvSDfHqJuuZG0aVK7k57CnFlgoh7ASuBowgU/p8Zp++laNxG+Y+kVL2qjdyQaqMjThCg9sUSU31AdHcVipdrAdgZQdSjDKRd03jtCNz6aXTW06h+oKnsldsQE/et5ivvCjhiktJWc0cmD7iSvSrsgv8xSl+M8Xq/N6lPIDI2q7MSJuj47tWhnsNbuTDh4P1zGUpRFPJWaH0Oghz3kAez7zUIS80Lahbxeyk5ySVlwErI5CauVf7k19eCsLF1e2LR1SNeLrfGk5htEp6WThxam1TbQ+CSNM0K9UiGIseHEJX87Ds6htg7uT+6OgwbJfAOKxtHYILnWI7iityzWVkC/qKo9zuTOtIxLyxrRgvYQsDydrb2zvdXyyurqbT1/XdwU09ZQ1zkpD8tkVbaGo56ZnX5M9Hn5FvH1pzGXUADMWtJOIHDdC3/njmBB8NEvVULfMkL8PdrS6POAg7bQ1JE1RymxVzuGRnenoOmfu//dfHe7e/T/fPyk2R4zgz1zCXqHF/crcXoEpWSZpVyDK6BRg7A+nw3dEQc9DVOARgpmolVOSsSRswB81oDA2AKYmZKEHRU5Zyr3abCePD2GUAUjFH/M/pT5C5vcnv8OUKfqhvD170GuY86NdvMTimGjkNg2ldE1dmIhek/bHzP/63NyecQAfUAnXcatsuuu1K5sCokBE40bK6XqitgxUKjEhUBrhk7my/TClcQdJ+Ry97r/eni+ZS1jGHb2hz5rzqimVDUaWVKOh2ZfPCQG7X/LMxRJUrKVaXlxqUncISSc37SqzL30VHFLMeYwGkItKKBMYTUtqtL6drxTJKX+2qeSuZA2Xv2tkCNRqk7Tg7K4/3BZmrR5I4luXl9+8C2oeyf2s1Pa2I38OYa4HkMx4x9Wl+af38849y0OOgAN22RbHy0Chc7x1TxWJiZppVd7PmlccaE7d+QeaEuAhJWlmaFz8+Pv4cZZSfFbd0iMec2im1oTH7+QeEHwfuEtHWmbTtdoF+KuTabGZZeY6coaSqT9meOfuy3d2x1SBA8bdLiFUUpfhwsPlp+ouVFSsrrVwJgjt4/fPiB4Kkvx1DBgUVmZi0Z3Bxe73XfJrRDydgmAtxuh3qhhECqq8Yxmz4brjMpZ7c0oFtmJNkBwqOlEVqAY/mh6biF818Lhl7wzVzUu3EqYMd1+o/Sub+0b5W+qihcnJSRH8wYf01PayOYS5hmFOT5XIZQx/ajJW0qYOwvXIsL4c5UxaSVgO+BXM6mQnCkB01gabR813b1/VULRs4hc001jFEFT/kGj+hVsKIfqjQ7vSuL8B1DuWHm4Oj6VTtJXeAOQ3/q6/7jsuc6HTqBrexrSRr5sdC5kVI5qCgAxQMldSxQteNW93BMTmmVjP3I7cn1Yj+eI9Iw3jobTDHMIe0lapa0rFEcJmTdQG0sgnbM+emQuDRKZ7K9rMtXZe54V7etcwJ1l3VxXP062Vv5D2GOaitVlohd/u1FXvSMdtTuL22CklUiP/xU43Xk3c8oauYw24HMqxSjJjTOcN3MVHrmYvvK+Z+PQnXa6vu766tGSLNZlOrW1oI7HiJJw90Z+vkqDw0W2Fd9Rq+v7mRRdTPihpHwY6zDrAWr2dOevf+11LmBoZ+DDHnohHLsj7etkKufwECmx/c3itZrd7ft/r4eELXrY7YsZ0TTEeqnhhjfRe3V1QNe8Oc22YuxpYqNUbbVkUWTvdPUa84ha084RR6wm6wVFulqZOjsnBEoZ4OmysBRVrMdmznIFZlU/dA+ze312CvcUtq5kypzdwwOMy5gfBh+mExZ0zfttEX9Ek052OLuYOoND9ZU7BSR/wP795BEYFagXNy/qqbaSV1m2OYK0rbekNvcXsu8JjrytwwOMxB2/Di9FGwmYBv24jfLgTHOWT6+Sf3h5Xdplq6up3z0Vg+oMmqjJgDnOQ+3nsUc/OyobunxXexd0UNieXKnHkZrEFidpizqzkzlJVGsbVtlim0hFiUGeLuqMx205XXir4gffPdtdV9T5i764T9NWrmFJu6S9tdB6PFnLGU7dIMA9XVktqp24I5ktmMZSv9lSlkuqGagWZKk1bEn+a5hpgLRacDrOKjmFOi8pz9k1I0Mudtdpcsc94qqyeXgl8LzmUVom9jIUxVS4rCkv/tJQNqej7QJDK6ET/2hE2PA3zwPuaYUXOHpYl433v5fJkbAZo5Ww5SG5dFYQSuYOaxTDyI7SZM0mU/DFtdmzqlOdR8cz3M9aKPuds3exR1S+QN79/df1z2ZQ/4MrcAwmLNaO2GOSNRbcRWWLnAooT+Dq0C3fqWU01xHHC6TMtsbFhtIZpyb2whFA7Irlzmbm+FxVVzy9LN9OBBtuK5KBd8hW1kLqTu8vbN4kq4GpybpGEOFzPAXaGLDnRdB4KUkHIVnDZ5Quao0kCqwLJizqhLmHAJjS9rHWBB7WFusXd++6b5GD68ryKvee0On19QjjFf5kC/zIFybgWKOVRSEYiqamnyLLdkNZdlB91Z/LTM+RRzVNE7J+LfKoZYXL2hN7uM0QAVHKRXZW/Xtxe8zCYjc/0Ae7fEG2wxt1RNL/r7316env7t79pS19B3uzDHWQqCDqqcJq3wVMyxMxDChlS3ojxwEhVUPY5sNr1mLpyPusvrY/QjdJhDu3onR6cvft9PHUC0dRfmDDXHo9+WDXKKEKrrsIc5Ny06wA3xKK8EjY8oO6PFDDkL+N75MmeMkznUHOD2r62t2JJOXwlnuIAi3JW50qe8LJqxcgU1do2KjdOoA6RdSt8sCOOYc7zK4Oly3UF4fs1r50Jn3F2el2PeKeZQBRAueAT7f62Yy1HJ7k7MYQQ9iUWt8Vi6QdbwyJ+RMpeFpREyIqaFrdHInLm1P+dES5V0wk9eCG8/oPoJM1KDCFdc7cZc2FMHzy96LrFlO8eeOFUqx0c1+COlN5W5CrQnrEvlUV6/Fl7skz8VnzQOO04dyp84EgwOLBhmTrfGMAeDlPLp6CtB4K2/8xQy1+DFRHj5mt1uR+Y87viObv87jRZzEhuBOfLPFawl/NzTHkTGMgPAMH1kKArOTTQyB8PhIOMFew1oK8ZlbvHh1YfW5LE7MgcueR683Z4/kgHLnBJ1Q386C3CpcSu9YDgZRHKk4Qod3nQZjczBP5bB4Em0ldjcBr+n+uX09Al6qmnEvKFjwzagxdyaAg7ZTi1OvyvyGOtZIW1O2XrNnC02ffw98MR5VNfZ8pl79eGxtRNk7nqXCda5NmLeM2UKAWYuJgFXvJa5ZJlHnI4ah6bfiLLMmbMLetbMAb1yynpha7FcT3DZU5EzOWt9AZk73mlyTp5AtKsPWWDmNBvFsKG2ljnXMc2OSOmFyvS4W3PJm4tawfPn7GwtcyBzK3e6l7nOtOw7T8stcUaypYMltIQ5fGPKeuYEocnyVHBWEjtJZPmoREo4G5lT1jKHsI65DiBzt/wJLUcCcFwCbbCSn8NcM3ZzyRnQ0GYuRrLFnKNqWKlKlI7M2ez40Da2YW7HBblisRNFyYOPmMMc1c/PsdUt5shU4owYVW4QpQBqW+bM5iQ8PWuYgxdUjGPuYrdJiOcaO9dLECTBek94B221MT2sJ1L2RxhNv0QtD3a8mbaScV+jmNvetuL5L52WX+JKirApcz1TcuBEbIs5IFn4o8v4jLNSTZddJwkYhDnQew7cQJTMhTGaxDZxv0y1aw08/WWbudl/+lzm6gYMM5eTzLpFmLN6hwnheWko5hw5CfECFCYTrFYLL4Td8cOVzElR30nwM8DMKYmMmgvgW9pgGISw+5IXbebMEPCYC+Rq6BFmruyHABtqaxHoZWURWydcjzTo1oNWMrcGmDm9bgJ8uZsda2GX8YhY5uazExbByUk3eQFFxK9WQuTEECj7xNNVhdVWMiKEFOoxHNVzcniddIK9rJjTBZ1zEgXQ2loDrMUGRHWAc9fzm6MOulO6hIVQDRtnew0Jc3NJkrpdOqoZs9pK5JtUT7LudiWBRifBVcsc0IA1Vzsnic1GW78a8Dox89bYezQsqMWcoStQ4EILGwLFW9IGob1OBwcNc2W5KHbIPLayqNLHdiE0NsUb2VY+bndaTqiNYz5z0zZzsTxTTwRzNcMP2cqpJz7TNtHWcv0/3BHKGlevqp6yO/XbYCtt5RzlqTGGOZ/WVhaVtnpSV5HklrbqszIuR4UY7Lp1TbokagUwtcwBFWhO5yTqSG19WpnDGGSOrP4BmbOLnnznBrbVW7nzRl0B06LVVTNCp1QKjNPWNWO/v7bMARwTQ+aMlR1zs3aEOR16KHbYhg1M1PCXzPnQMJiEZzyPRM64BbWp1VsDPpt2zhZCvXsS3UUTXwZREcC3JQyA+Dn8ry1zZCEM1D9ppxn3sRHmPF/y0w5yU6S0FYfzhCAsb+x40GZsYXuS7UrmQAoKL++cZGX5Nhk2Cl8sz3aTnHehT0/cGm3dK7W1F+O1FZfSllO2oO5Kj5kDrl5ssZyhocYa28qWsOL82JI34KyRuYvb68XtU4jgOAuBCkP29q6OO++EORMaOc58p0ZIaSuec6B0YhA7bCJAb55Aa1YE0GirbXbOwUooZk7nPcyaqetbVAR/vsfZZkOMlTnE1N5x550wh9YSSzpFu4XpoDspKSIrmpbZo5UhOEyMShkMdl22xrYmIJA6J5GZ8BMzN7z4GpK2c1zPvSuGLUTdzg0zN4hKuPBCd2Vsn/iixabymq5DnckXr7GtyVjmqgdT1o7u7a6um2hrL3NIW3nlzrgwtGIOx6shaZfcy3bPJJWwS2k2mnbOFVyzfQbbGsWcm8hRubrlAnP2pn+tj9EYy1wPhrQ10WltLScyIGMu0m5k3xgGdr3A2rYGYNnR1uUYbTVSyzUE4OdoKmFI3cVib4dFNs+rJQc3Zq5KNJD3TbJMuIsS5ZgMtWv+6APRa7Gvsa0jtBXIlTiX9aG3V9s3cufHi8U1WWhytLaiyS2gY4ynQ/+Epr6A76/bzOmhQndK2LS2wtuUsBuhR7z+cbkxqRn9/24751MdHyO0lSqzdLA0g+37vMrFdC+Qsd60nXuLJgt5XU4a0mHOlsJl0xGme4y2QsoADD99/tQ4VEmaSd17V+ZADMTqFBlHW1sFRfTBhP7JZcahsiu3i2Phv5+UOR4ox20J9Sa+5Oexac+Y7j8ftq0n//ULhRx9+ivLXOl8+3iWMWf7lWjB+fV13VuGtH4jbX1DtJUwh99bzJm27tUzl3iKizSQYk5ZAbudDKkQUrkYagpJTjsngWZ2lPxon8JH/IlNaWN3Byo4zqkMFxsNYdFZ6HRjC4FmWQb1e1tbfTOr55LMdDT/EhMsZFl7GZ4a9BymIRVTdWQOiMCpTuEcHqG1PKbkd4qYm94h5vR69k20Gq1jeQYeeBGuyJebr6vXXS58a68E8JjjgWbOWPVX+1DJE3qo4LBtDY4m+6/Ap/1XC/SbHr06e42ZM7VyOCTAGWhHSHFOQYrx19xJPwfBWWd9U9uK32F7dzY9PYU2tsVc6OrzGo7it7QV2r3+RBk1FROgNuu2c3PgVafwrKPpKbwY+PsW/p78O2qICXPV1tg7BHiRoTpZ3yl1WYtF97q3jSH4FiL0TaokUOloqzSgJn5TG2E0E5lwbKsDvOoMc+sITeH3WP4WR2+Fn1rMCRG1+E5pPHgVe8PgFFI8LXM8MO3cwHqwVI6D7sdeY1tRO3cKrwUtE3b6EUrg/l3DHEDDmf26a9dQ57qJ1GBz5jjYXlt5njAPNHO8kuAazVwsVCjW9LdycXI0neLp6PDL56PpPs2cqVpaaFvlJDZ2lOfWDJvYr8lcB3gpgz7mqlw3lZ/DGCzNa2ilesP7+/gNeHwz/csjRDnnyqP2F/SGLompvggtNXZidVaf/NsyR9DDXEDS3jkbQ6yp5mgmd6ASJ/21TLaVpgVb5FDUMUSprbqiA6Aohj0X57ZRDyb9ptpavvdrq0EKT1jmBgtpGx2lntVwXYlR9MSthLlQ1uTQRiNK0eoCpJsRneTrMrdpZrNQNU1u1zLNh6IfUPu/lGgO1s/5atTH3GD7+30zV4NmLhy3TsGscSTW1Kb3ZZkAmWoIFRq0Ku++vrZekbi11tatmBO0MWVroOUvDzDXp63lqSM1gtrKrIWAruY7thA0GOaGp5oswVau78BcH1rMUc9JlEevaPWVmROCERfW7vcbYI4tVMfMmesfDsOcrcn1lKtZoijJyFVhRlSBxQNlHesLcoXWSBJ5vb6GrVE7A8yFzIST2CspBuKUai/qkszIBn5Z2o37Lg2ZvxZGGyfvDzpo7Zpm/bt760/jaMzHeP0eWcp+tgYuwCpn08PQHMmzorXHh5fd/IlXXi29JTwXN5B5y690wR8i2NpkaP8Rp9h0j00ugPmfs2Zj3v45EtFK6ZdQU+PNk3d/ToRo+YW6t20ZrZ6JGwtfXlHDpr7cAkT/ggDPZD3jGc94xjOe8YxnPOMZz3jGM57xjGc84xnPeMYznjEO/w/SFzweAE7nDA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" name="AutoShape 4" descr="data:image/png;base64,iVBORw0KGgoAAAANSUhEUgAAATkAAAChCAMAAACLfThZAAABCFBMVEX///8BoNiTnKi0ucDF2t/3+PlDVmwAn9jq7O5IWW9SYnbn6evx8/Tc3+JXZ3nA3v/N0daZoqzGytCrsrq/xMoAmtZ5hZLY3OA2TGWCjJlxfo5jcYKNlqJUY3emqbBebX4WeKNUXW50h5URi7vy+P/V6f91fYqf0+w/st8kptpseIh6wuV+iZbk8fkvR2CHm6fp8/7E5vS33fFpuuHX6v4jQVu73P/U6f7Q6vYiWHgiY4bh7/4AldQab5fI4v4kXH0Al8xUhJ1Qn8Qbd6I8cpFvq8oAK011wuUWg7OlxNS63OuAlbCv0e6dscYXNlQuU28AidB/o7iNyvJjuui90tiGz+siSmg4V296andKAAAePUlEQVR4nO1diV/bSJaWpS5ZN7rQbQsaQ4LauOkEyEEg7PbOhp2daXa3h87//59sHTqqpJIs2+SYab4f2Njo/PRevaNeVQnCJgC2s0xiL9xopx2xqP9YDG32XQM4q8Jzbd/RVOlbX8s/FcJVZpR/mmluDG77DAr2pQ1fgUI+zeVn6kZCvzTh6zxSNdFHnz3tG1/QPw1y1LTZqiG4Uu6gLwLnG1/RPwlcC70mUNyUzIgA/NtYPevrGBQueo0UwY2KpYqYE+JnAzsGK0yWHFqqKaiXWNrs4tte0vcJQ9cZXTSxsgpJksDXIsYflKi1iwK+zsV9v1CcmQyhOUr9lZ2Qt988+Fo6JMaq2SWMVVmV5VT6M5MHxJUTQgKA6URZ9WWlmT5U1nlA/m6Y01NN0tE39jL68zZ+hhrXcgMytRQ7vfTeTEvWolgn31Xa6q4ausxZ/FUu8/uDgYVG8ZzMQfxIUdncoXfgyXkSK8tAtdBGfil77sqkjxAEX/WCvxvkc/hir8Qi9lYo2pqn5Psl5ErMbcWMQllXfBk6dgWOJQSlJE60EpJDyb1vcN3fHH4uoAbMFLRMCGX0TU40EX0QLUub5VY+0ywodKZMdkkwUWCWmX6EuIa7K7xD/4tDQ2IjxUK8DCxbRfoalgR1gi2LiFzZ2vkF2RFB/BPGZUSOHC+APLiRhkXIIjoIZNZqVs2ZQ2jykJa75DtF/mIXCFx/DDZIvV6A86e4MAm7IXMRh1dqjpkTy2ZLj+bUHSRVAEE2EgK0FQluocP3xdTViOIRyLP1RyI4Pj8HF+B69wsTsVy5y9RG2csUPzqpcjNAqtnEYTGkVa2QMnFREpy8k0Hz4YvAkIW3Z8JbcPZ2aCt/LHO3+HVxjXL2u/nwGW67QORBtXNEC5PiNl6Ga8mB42TFKmj8kFK+/Bl88cpNl+5OVzEAIxJOT9/+z6vXH4a2kkYxB5o+jr3Fxfmbnbo5iMwJYjzzddmOupdhuN5cYiSqlDkh9QQ7Kv/+sjL3VvhlcfbL0FZjZO58cbu4reQMv1/sQp1XnrJQV6skI+2aOOyekXZOz2Q1kuWE2Ntd2rnF4njR3+4Y8ph2LhXXnuac05N2frz9ZZtEzOxCC5bWJZEczRzaA5oTeD+J6uFYwy1UqKj6DrYVHAsAQPJ6/m3IY0xrtl7mLnhf7tIvifw5kFi4nXKtBNIRqq1rbxGJ/Lk4CXUTQ/cud/LnLoi4LRbgesHzFoxRD2V9O3fL/fZ8BwfFh36FqMLHJknwRYPylPutLZLWLsFcmOdWhTwVlGjLNDtoVOj6GnoLi65gGFHnKw4a5q4BdDs4yt8jXLu4J6kj2FkNW/DS1gZuO6BXVi2/c9u49XZxfc5ydd65QQ5zoOtONMzdLi4uGkNQY6Al3RqGzNy31JEfd9nexW7lSjobULhaHB8vrnj/Oe/SBB3V9j23mTPmuSqrJy0vaJxX8tTg5+cadJmD1FH5OW0wP3eOWmFua8JvndvWrsWcF90c3U3u7t/lOv31t2EOtnORiPUvpHLCDTjMCXqq4pwwcIPI7/57DK65xq5DMstc9u5uMplM4c+9TMv9t2JOUJwc+maR5fDcMh5zuB8ikqOo2DqX3tNkt1WYYc57N5kQ5iaTI7pa45sxBwEMoyeO4zMHYfTuMgYjPSmaOSO6w8y9xNTdUGxVzJnD2P5qt0Ivc08F6Mn1/5NmzrvBEvfy7T5+p2xZyZx5meYD+LLdxXpHjDjMPe3D23uz1++Q0sylR5Cw/Q+Pwv4+krqPTbBcMqd/y6KhYN7+psucSd1NaI9D/xnPb4UF38NHoJlT7ybT0zP85wtI3U3jTn0PzJkdz7PL3JLyAK00KdYiKX5jzgEDFrs2Rou969uBiJ9lDirpK6jfL6G+3r9rHvL3wFzVwdWgw5wSURptjcqSgOb+jXn08P7m5v0fh9WJFscUcaYX57M09qoGgWbOwsw9wsNB8/pr4cm1JO/EnPRbFK1oRNHlNoG4m7e/aDM3p10ASxdGoKkO8OUbYiAnRy1vFgLMVVX0QzP0RVUlgk0zlx2gdu7sp9OzT9PJZ53yRcYw5zudhojA0yIbuhY1QChr67NWHMitqLQdt4KIvuENmXMeSt6QU3Yfsc2fv8LFBAA7O3qMfWyaufBhOp2cnk6nU+iXyIrg19HLEHOhTW4oCXqSB3MvjOgI1F+5o7PzDKSWuoateF5njroZc97DhMYR8xCWKDHoB2oURWrgo7huiYpeqC1Ofi39YPg7mrnZTBMMxRASvydhNZ8LitWIR6bqX8WzRszZ3NiDRsmcubpjmJvcHzbb5DHKNxQ+OpbiJ6hoI261HMbhQbXnHQwhxjFnuZZQyLKQSIS5kAYyVHOkxSKK5lx4ZvS4vhZzYLWCT0xJAoxYkIIaVWqvZO7kHsnLfglEwPs6ektiAaRp4ymaaQqEuOW8KtZ7zP30PhrFXDBbCpYPmfPVijnA+AKpVzIn+JEURKlPSrN2YC6MEy46mTgkcxYyRcDFfptrC6Zbe3FVMogwZ/6BbvrFGcFbpHZ3ldB5qWDIrEVzIDlpu1X3DqFl/hidhKpB9dvwmDNDXbC8vM1cF4Q5wf/NgWbWo4+3BexI4vqzbtCOYBBzYG1MQZib4+jp5esSOPp8IPsqKwXeZmsvbwZ37LSjputDHQMqgG2iByUExWA+hzlVK4SZy2UONnslUNUpYc7D5iokT2975vJen19rWd5NLMQJip4m+7S2Tm6IusZzwekWkwVO3aPbOSJi7lJMilxOdCchdoRhTnMhcz6XOU1WSyCiEHMgKB1TUKTGLsypvXzELctbMafoXJRBOWFuhj3ZTy8IHrHMHeAHrqy4YwbASgE9fRyGSur5VpIQX84z0gVQM4eyOJrfyxwLyJwpNyZ8HoVfhLllD3NJ9PlzpLZRZUoJcxqJAV4RvKCYk2LB4Tmf8MueoQSYuQyXMPvLqpK5Zi6Xlxsw5/kRnZ2H3t12/hzC5swhTTzsbO0zzOU8bcWNW+LyT6nLgovts9Pum15CkpBtRW4dPImGda1mTvOT8cx5cmTTKqOEqrxVDIEAb+OUg8mLYeaAIDVATaXEMIejp2l9NCxzJFUUKQrfwVd1A3f/2u2+aY9iLqaZA04mbcacr2oaoynaTN26ChUyN51MO9gfYO7m4AA22k4Dv8Oc+xHnOsAC4wwzR7IHK9AzSqWwBX5Dp/cyJ2fLzZh7UmDmKJQfpv3MFbEDI2qQNfqE2ieWOUDSRBVwM4edWSD3ZZ4Dt4c5UyNH7zKnwkNpUMexbUVeiVsy1xd9PSnazJ2uZa70/t0GuIyWYU6Q3rPB1+SuDFyjbn84QdInc2iMkAst6qXRaueIzGWQuQwyl0HmsplQZDD6ykaVC+wIxBwRCqykr1+uZw77ecCaVdCQS9lizm0xN/1Yhggrw5xxL8QKhYjbTRSiatE8V6M4tGD4QUap1e2ck3nl71yYZ9ArxL9fo4NMNUFJ3OtPj4+fHvdHMicoDZCotJjLDljmPlaBp2aClcABkIHZzhcShPhr2xTEVArk1feQE4bI5Msoevj8+T20EqePn6pAaYy2tsB6JULKpEqO/qhtv+iVo0JbgM2Ux5cUky5/Ucqqb8ScIne8yjpg+NKDD3I874FrBeIDVNbHFy9+GWEh0kDkoGCYMyJ4nIPo4/3d3d3RwQMV4oUabrQ6SN2qUp7AjXNVluVIVmXGFtMRv9EPci1fbHyzjfUArMKldHKP1PXlY2UtBphzJS5Kcghz9sfJ0bvC9DNLVVOHLaE1BbUbK9taPToDw4xcE3qqyG1lu53LkZGNtvb14OqiFkVq/GXmX/Gw5OuW4IvSDfHqJuuZG0aVK7k57CnFlgoh7ASuBowgU/p8Zp++laNxG+Y+kVL2qjdyQaqMjThCg9sUSU31AdHcVipdrAdgZQdSjDKRd03jtCNz6aXTW06h+oKnsldsQE/et5ivvCjhiktJWc0cmD7iSvSrsgv8xSl+M8Xq/N6lPIDI2q7MSJuj47tWhnsNbuTDh4P1zGUpRFPJWaH0Oghz3kAez7zUIS80Lahbxeyk5ySVlwErI5CauVf7k19eCsLF1e2LR1SNeLrfGk5htEp6WThxam1TbQ+CSNM0K9UiGIseHEJX87Ds6htg7uT+6OgwbJfAOKxtHYILnWI7iityzWVkC/qKo9zuTOtIxLyxrRgvYQsDydrb2zvdXyyurqbT1/XdwU09ZQ1zkpD8tkVbaGo56ZnX5M9Hn5FvH1pzGXUADMWtJOIHDdC3/njmBB8NEvVULfMkL8PdrS6POAg7bQ1JE1RymxVzuGRnenoOmfu//dfHe7e/T/fPyk2R4zgz1zCXqHF/crcXoEpWSZpVyDK6BRg7A+nw3dEQc9DVOARgpmolVOSsSRswB81oDA2AKYmZKEHRU5Zyr3abCePD2GUAUjFH/M/pT5C5vcnv8OUKfqhvD170GuY86NdvMTimGjkNg2ldE1dmIhek/bHzP/63NyecQAfUAnXcatsuuu1K5sCokBE40bK6XqitgxUKjEhUBrhk7my/TClcQdJ+Ry97r/eni+ZS1jGHb2hz5rzqimVDUaWVKOh2ZfPCQG7X/LMxRJUrKVaXlxqUncISSc37SqzL30VHFLMeYwGkItKKBMYTUtqtL6drxTJKX+2qeSuZA2Xv2tkCNRqk7Tg7K4/3BZmrR5I4luXl9+8C2oeyf2s1Pa2I38OYa4HkMx4x9Wl+af38849y0OOgAN22RbHy0Chc7x1TxWJiZppVd7PmlccaE7d+QeaEuAhJWlmaFz8+Pv4cZZSfFbd0iMec2im1oTH7+QeEHwfuEtHWmbTtdoF+KuTabGZZeY6coaSqT9meOfuy3d2x1SBA8bdLiFUUpfhwsPlp+ouVFSsrrVwJgjt4/fPiB4Kkvx1DBgUVmZi0Z3Bxe73XfJrRDydgmAtxuh3qhhECqq8Yxmz4brjMpZ7c0oFtmJNkBwqOlEVqAY/mh6biF818Lhl7wzVzUu3EqYMd1+o/Sub+0b5W+qihcnJSRH8wYf01PayOYS5hmFOT5XIZQx/ajJW0qYOwvXIsL4c5UxaSVgO+BXM6mQnCkB01gabR813b1/VULRs4hc001jFEFT/kGj+hVsKIfqjQ7vSuL8B1DuWHm4Oj6VTtJXeAOQ3/q6/7jsuc6HTqBrexrSRr5sdC5kVI5qCgAxQMldSxQteNW93BMTmmVjP3I7cn1Yj+eI9Iw3jobTDHMIe0lapa0rFEcJmTdQG0sgnbM+emQuDRKZ7K9rMtXZe54V7etcwJ1l3VxXP062Vv5D2GOaitVlohd/u1FXvSMdtTuL22CklUiP/xU43Xk3c8oauYw24HMqxSjJjTOcN3MVHrmYvvK+Z+PQnXa6vu766tGSLNZlOrW1oI7HiJJw90Z+vkqDw0W2Fd9Rq+v7mRRdTPihpHwY6zDrAWr2dOevf+11LmBoZ+DDHnohHLsj7etkKufwECmx/c3itZrd7ft/r4eELXrY7YsZ0TTEeqnhhjfRe3V1QNe8Oc22YuxpYqNUbbVkUWTvdPUa84ha084RR6wm6wVFulqZOjsnBEoZ4OmysBRVrMdmznIFZlU/dA+ze312CvcUtq5kypzdwwOMy5gfBh+mExZ0zfttEX9Ek052OLuYOoND9ZU7BSR/wP795BEYFagXNy/qqbaSV1m2OYK0rbekNvcXsu8JjrytwwOMxB2/Di9FGwmYBv24jfLgTHOWT6+Sf3h5Xdplq6up3z0Vg+oMmqjJgDnOQ+3nsUc/OyobunxXexd0UNieXKnHkZrEFidpizqzkzlJVGsbVtlim0hFiUGeLuqMx205XXir4gffPdtdV9T5i764T9NWrmFJu6S9tdB6PFnLGU7dIMA9XVktqp24I5ktmMZSv9lSlkuqGagWZKk1bEn+a5hpgLRacDrOKjmFOi8pz9k1I0Mudtdpcsc94qqyeXgl8LzmUVom9jIUxVS4rCkv/tJQNqej7QJDK6ET/2hE2PA3zwPuaYUXOHpYl433v5fJkbAZo5Ww5SG5dFYQSuYOaxTDyI7SZM0mU/DFtdmzqlOdR8cz3M9aKPuds3exR1S+QN79/df1z2ZQ/4MrcAwmLNaO2GOSNRbcRWWLnAooT+Dq0C3fqWU01xHHC6TMtsbFhtIZpyb2whFA7Irlzmbm+FxVVzy9LN9OBBtuK5KBd8hW1kLqTu8vbN4kq4GpybpGEOFzPAXaGLDnRdB4KUkHIVnDZ5Quao0kCqwLJizqhLmHAJjS9rHWBB7WFusXd++6b5GD68ryKvee0On19QjjFf5kC/zIFybgWKOVRSEYiqamnyLLdkNZdlB91Z/LTM+RRzVNE7J+LfKoZYXL2hN7uM0QAVHKRXZW/Xtxe8zCYjc/0Ae7fEG2wxt1RNL/r7316env7t79pS19B3uzDHWQqCDqqcJq3wVMyxMxDChlS3ojxwEhVUPY5sNr1mLpyPusvrY/QjdJhDu3onR6cvft9PHUC0dRfmDDXHo9+WDXKKEKrrsIc5Ny06wA3xKK8EjY8oO6PFDDkL+N75MmeMkznUHOD2r62t2JJOXwlnuIAi3JW50qe8LJqxcgU1do2KjdOoA6RdSt8sCOOYc7zK4Oly3UF4fs1r50Jn3F2el2PeKeZQBRAueAT7f62Yy1HJ7k7MYQQ9iUWt8Vi6QdbwyJ+RMpeFpREyIqaFrdHInLm1P+dES5V0wk9eCG8/oPoJM1KDCFdc7cZc2FMHzy96LrFlO8eeOFUqx0c1+COlN5W5CrQnrEvlUV6/Fl7skz8VnzQOO04dyp84EgwOLBhmTrfGMAeDlPLp6CtB4K2/8xQy1+DFRHj5mt1uR+Y87viObv87jRZzEhuBOfLPFawl/NzTHkTGMgPAMH1kKArOTTQyB8PhIOMFew1oK8ZlbvHh1YfW5LE7MgcueR683Z4/kgHLnBJ1Q386C3CpcSu9YDgZRHKk4Qod3nQZjczBP5bB4Em0ldjcBr+n+uX09Al6qmnEvKFjwzagxdyaAg7ZTi1OvyvyGOtZIW1O2XrNnC02ffw98MR5VNfZ8pl79eGxtRNk7nqXCda5NmLeM2UKAWYuJgFXvJa5ZJlHnI4ah6bfiLLMmbMLetbMAb1yynpha7FcT3DZU5EzOWt9AZk73mlyTp5AtKsPWWDmNBvFsKG2ljnXMc2OSOmFyvS4W3PJm4tawfPn7GwtcyBzK3e6l7nOtOw7T8stcUaypYMltIQ5fGPKeuYEocnyVHBWEjtJZPmoREo4G5lT1jKHsI65DiBzt/wJLUcCcFwCbbCSn8NcM3ZzyRnQ0GYuRrLFnKNqWKlKlI7M2ez40Da2YW7HBblisRNFyYOPmMMc1c/PsdUt5shU4owYVW4QpQBqW+bM5iQ8PWuYgxdUjGPuYrdJiOcaO9dLECTBek94B221MT2sJ1L2RxhNv0QtD3a8mbaScV+jmNvetuL5L52WX+JKirApcz1TcuBEbIs5IFn4o8v4jLNSTZddJwkYhDnQew7cQJTMhTGaxDZxv0y1aw08/WWbudl/+lzm6gYMM5eTzLpFmLN6hwnheWko5hw5CfECFCYTrFYLL4Td8cOVzElR30nwM8DMKYmMmgvgW9pgGISw+5IXbebMEPCYC+Rq6BFmruyHABtqaxHoZWURWydcjzTo1oNWMrcGmDm9bgJ8uZsda2GX8YhY5uazExbByUk3eQFFxK9WQuTEECj7xNNVhdVWMiKEFOoxHNVzcniddIK9rJjTBZ1zEgXQ2loDrMUGRHWAc9fzm6MOulO6hIVQDRtnew0Jc3NJkrpdOqoZs9pK5JtUT7LudiWBRifBVcsc0IA1Vzsnic1GW78a8Dox89bYezQsqMWcoStQ4EILGwLFW9IGob1OBwcNc2W5KHbIPLayqNLHdiE0NsUb2VY+bndaTqiNYz5z0zZzsTxTTwRzNcMP2cqpJz7TNtHWcv0/3BHKGlevqp6yO/XbYCtt5RzlqTGGOZ/WVhaVtnpSV5HklrbqszIuR4UY7Lp1TbokagUwtcwBFWhO5yTqSG19WpnDGGSOrP4BmbOLnnznBrbVW7nzRl0B06LVVTNCp1QKjNPWNWO/v7bMARwTQ+aMlR1zs3aEOR16KHbYhg1M1PCXzPnQMJiEZzyPRM64BbWp1VsDPpt2zhZCvXsS3UUTXwZREcC3JQyA+Dn8ry1zZCEM1D9ppxn3sRHmPF/y0w5yU6S0FYfzhCAsb+x40GZsYXuS7UrmQAoKL++cZGX5Nhk2Cl8sz3aTnHehT0/cGm3dK7W1F+O1FZfSllO2oO5Kj5kDrl5ssZyhocYa28qWsOL82JI34KyRuYvb68XtU4jgOAuBCkP29q6OO++EORMaOc58p0ZIaSuec6B0YhA7bCJAb55Aa1YE0GirbXbOwUooZk7nPcyaqetbVAR/vsfZZkOMlTnE1N5x550wh9YSSzpFu4XpoDspKSIrmpbZo5UhOEyMShkMdl22xrYmIJA6J5GZ8BMzN7z4GpK2c1zPvSuGLUTdzg0zN4hKuPBCd2Vsn/iixabymq5DnckXr7GtyVjmqgdT1o7u7a6um2hrL3NIW3nlzrgwtGIOx6shaZfcy3bPJJWwS2k2mnbOFVyzfQbbGsWcm8hRubrlAnP2pn+tj9EYy1wPhrQ10WltLScyIGMu0m5k3xgGdr3A2rYGYNnR1uUYbTVSyzUE4OdoKmFI3cVib4dFNs+rJQc3Zq5KNJD3TbJMuIsS5ZgMtWv+6APRa7Gvsa0jtBXIlTiX9aG3V9s3cufHi8U1WWhytLaiyS2gY4ynQ/+Epr6A76/bzOmhQndK2LS2wtuUsBuhR7z+cbkxqRn9/24751MdHyO0lSqzdLA0g+37vMrFdC+Qsd60nXuLJgt5XU4a0mHOlsJl0xGme4y2QsoADD99/tQ4VEmaSd17V+ZADMTqFBlHW1sFRfTBhP7JZcahsiu3i2Phv5+UOR4ox20J9Sa+5Oexac+Y7j8ftq0n//ULhRx9+ivLXOl8+3iWMWf7lWjB+fV13VuGtH4jbX1DtJUwh99bzJm27tUzl3iKizSQYk5ZAbudDKkQUrkYagpJTjsngWZ2lPxon8JH/IlNaWN3Byo4zqkMFxsNYdFZ6HRjC4FmWQb1e1tbfTOr55LMdDT/EhMsZFl7GZ4a9BymIRVTdWQOiMCpTuEcHqG1PKbkd4qYm94h5vR69k20Gq1jeQYeeBGuyJebr6vXXS58a68E8JjjgWbOWPVX+1DJE3qo4LBtDY4m+6/Ap/1XC/SbHr06e42ZM7VyOCTAGWhHSHFOQYrx19xJPwfBWWd9U9uK32F7dzY9PYU2tsVc6OrzGo7it7QV2r3+RBk1FROgNuu2c3PgVafwrKPpKbwY+PsW/p78O2qICXPV1tg7BHiRoTpZ3yl1WYtF97q3jSH4FiL0TaokUOloqzSgJn5TG2E0E5lwbKsDvOoMc+sITeH3WP4WR2+Fn1rMCRG1+E5pPHgVe8PgFFI8LXM8MO3cwHqwVI6D7sdeY1tRO3cKrwUtE3b6EUrg/l3DHEDDmf26a9dQ57qJ1GBz5jjYXlt5njAPNHO8kuAazVwsVCjW9LdycXI0neLp6PDL56PpPs2cqVpaaFvlJDZ2lOfWDJvYr8lcB3gpgz7mqlw3lZ/DGCzNa2ilesP7+/gNeHwz/csjRDnnyqP2F/SGLompvggtNXZidVaf/NsyR9DDXEDS3jkbQ6yp5mgmd6ASJ/21TLaVpgVb5FDUMUSprbqiA6Aohj0X57ZRDyb9ptpavvdrq0EKT1jmBgtpGx2lntVwXYlR9MSthLlQ1uTQRiNK0eoCpJsRneTrMrdpZrNQNU1u1zLNh6IfUPu/lGgO1s/5atTH3GD7+30zV4NmLhy3TsGscSTW1Kb3ZZkAmWoIFRq0Ku++vrZekbi11tatmBO0MWVroOUvDzDXp63lqSM1gtrKrIWAruY7thA0GOaGp5oswVau78BcH1rMUc9JlEevaPWVmROCERfW7vcbYI4tVMfMmesfDsOcrcn1lKtZoijJyFVhRlSBxQNlHesLcoXWSBJ5vb6GrVE7A8yFzIST2CspBuKUai/qkszIBn5Z2o37Lg2ZvxZGGyfvDzpo7Zpm/bt760/jaMzHeP0eWcp+tgYuwCpn08PQHMmzorXHh5fd/IlXXi29JTwXN5B5y690wR8i2NpkaP8Rp9h0j00ugPmfs2Zj3v45EtFK6ZdQU+PNk3d/ToRo+YW6t20ZrZ6JGwtfXlHDpr7cAkT/ggDPZD3jGc94xjOe8YxnPOMZz3jGM57xjGc84xnPeMYznjEO/w/SFzweAE7nDA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988840"/>
            <a:ext cx="2981325" cy="1533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3789040"/>
            <a:ext cx="2980800" cy="1788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5580112" y="2509380"/>
            <a:ext cx="216918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smtClean="0">
                <a:latin typeface="+mn-lt"/>
              </a:rPr>
              <a:t>INFORMATION</a:t>
            </a:r>
            <a:endParaRPr lang="it-IT" sz="2600" b="1" dirty="0">
              <a:latin typeface="+mn-lt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30606" y="4437058"/>
            <a:ext cx="206819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600" b="1" dirty="0" smtClean="0">
                <a:latin typeface="+mn-lt"/>
              </a:rPr>
              <a:t>AUTOMATION</a:t>
            </a:r>
            <a:endParaRPr lang="it-IT" sz="2600" b="1" dirty="0">
              <a:latin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 rot="20288204">
            <a:off x="7364011" y="2996208"/>
            <a:ext cx="1000595" cy="492443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txBody>
          <a:bodyPr wrap="none" rtlCol="0">
            <a:spAutoFit/>
          </a:bodyPr>
          <a:lstStyle/>
          <a:p>
            <a:pPr algn="ctr"/>
            <a:r>
              <a:rPr lang="it-IT" sz="2600" b="1" dirty="0" smtClean="0">
                <a:solidFill>
                  <a:srgbClr val="FF0000"/>
                </a:solidFill>
                <a:latin typeface="+mn-lt"/>
              </a:rPr>
              <a:t>DATA!</a:t>
            </a:r>
            <a:endParaRPr lang="it-IT" sz="2600" b="1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15" name="TextBox 14"/>
          <p:cNvSpPr txBox="1"/>
          <p:nvPr/>
        </p:nvSpPr>
        <p:spPr>
          <a:xfrm rot="20288204">
            <a:off x="7206917" y="4916026"/>
            <a:ext cx="1314784" cy="892552"/>
          </a:xfrm>
          <a:prstGeom prst="rect">
            <a:avLst/>
          </a:prstGeom>
          <a:noFill/>
          <a:ln w="38100">
            <a:solidFill>
              <a:srgbClr val="FF0000"/>
            </a:solidFill>
            <a:prstDash val="sysDash"/>
          </a:ln>
        </p:spPr>
        <p:txBody>
          <a:bodyPr wrap="none" rtlCol="0">
            <a:spAutoFit/>
          </a:bodyPr>
          <a:lstStyle/>
          <a:p>
            <a:pPr algn="ctr"/>
            <a:r>
              <a:rPr lang="it-IT" sz="2600" b="1" dirty="0" smtClean="0">
                <a:solidFill>
                  <a:srgbClr val="FF0000"/>
                </a:solidFill>
                <a:latin typeface="+mn-lt"/>
              </a:rPr>
              <a:t>LOTS OF</a:t>
            </a:r>
          </a:p>
          <a:p>
            <a:pPr algn="ctr"/>
            <a:r>
              <a:rPr lang="it-IT" sz="2600" b="1" dirty="0" smtClean="0">
                <a:solidFill>
                  <a:srgbClr val="FF0000"/>
                </a:solidFill>
                <a:latin typeface="+mn-lt"/>
              </a:rPr>
              <a:t>DATA!</a:t>
            </a:r>
            <a:endParaRPr lang="it-IT" sz="2600" b="1" dirty="0">
              <a:solidFill>
                <a:srgbClr val="FF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54041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1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3</a:t>
            </a:fld>
            <a:endParaRPr lang="en-GB" noProof="1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smtClean="0"/>
              <a:t>Machine Learning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en-US" dirty="0" smtClean="0"/>
              <a:t>a</a:t>
            </a:r>
            <a:r>
              <a:rPr lang="it-IT" dirty="0" smtClean="0"/>
              <a:t> set of </a:t>
            </a:r>
            <a:r>
              <a:rPr lang="it-IT" dirty="0" err="1" smtClean="0"/>
              <a:t>tools</a:t>
            </a:r>
            <a:r>
              <a:rPr lang="it-IT" dirty="0" smtClean="0"/>
              <a:t>, </a:t>
            </a:r>
            <a:r>
              <a:rPr lang="en-US" dirty="0" smtClean="0"/>
              <a:t>models </a:t>
            </a:r>
            <a:r>
              <a:rPr lang="en-US" dirty="0"/>
              <a:t>and algorithms that lend themselves to </a:t>
            </a:r>
            <a:r>
              <a:rPr lang="en-US" dirty="0" smtClean="0"/>
              <a:t>prediction</a:t>
            </a:r>
            <a:endParaRPr lang="it-IT" dirty="0" smtClean="0"/>
          </a:p>
          <a:p>
            <a:pPr marL="0" indent="0" algn="ctr">
              <a:buNone/>
            </a:pPr>
            <a:endParaRPr lang="it-IT" dirty="0"/>
          </a:p>
          <a:p>
            <a:pPr marL="0" indent="0" algn="ctr">
              <a:buNone/>
            </a:pPr>
            <a:endParaRPr lang="it-IT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What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Machine Learning</a:t>
            </a:r>
            <a:endParaRPr lang="it-IT" dirty="0"/>
          </a:p>
        </p:txBody>
      </p:sp>
      <p:sp>
        <p:nvSpPr>
          <p:cNvPr id="8" name="AutoShape 2" descr="data:image/png;base64,iVBORw0KGgoAAAANSUhEUgAAATkAAAChCAMAAACLfThZAAABCFBMVEX///8BoNiTnKi0ucDF2t/3+PlDVmwAn9jq7O5IWW9SYnbn6evx8/Tc3+JXZ3nA3v/N0daZoqzGytCrsrq/xMoAmtZ5hZLY3OA2TGWCjJlxfo5jcYKNlqJUY3emqbBebX4WeKNUXW50h5URi7vy+P/V6f91fYqf0+w/st8kptpseIh6wuV+iZbk8fkvR2CHm6fp8/7E5vS33fFpuuHX6v4jQVu73P/U6f7Q6vYiWHgiY4bh7/4AldQab5fI4v4kXH0Al8xUhJ1Qn8Qbd6I8cpFvq8oAK011wuUWg7OlxNS63OuAlbCv0e6dscYXNlQuU28AidB/o7iNyvJjuui90tiGz+siSmg4V296andKAAAePUlEQVR4nO1diV/bSJaWpS5ZN7rQbQsaQ4LauOkEyEEg7PbOhp2daXa3h87//59sHTqqpJIs2+SYab4f2Njo/PRevaNeVQnCJgC2s0xiL9xopx2xqP9YDG32XQM4q8Jzbd/RVOlbX8s/FcJVZpR/mmluDG77DAr2pQ1fgUI+zeVn6kZCvzTh6zxSNdFHnz3tG1/QPw1y1LTZqiG4Uu6gLwLnG1/RPwlcC70mUNyUzIgA/NtYPevrGBQueo0UwY2KpYqYE+JnAzsGK0yWHFqqKaiXWNrs4tte0vcJQ9cZXTSxsgpJksDXIsYflKi1iwK+zsV9v1CcmQyhOUr9lZ2Qt988+Fo6JMaq2SWMVVmV5VT6M5MHxJUTQgKA6URZ9WWlmT5U1nlA/m6Y01NN0tE39jL68zZ+hhrXcgMytRQ7vfTeTEvWolgn31Xa6q4ausxZ/FUu8/uDgYVG8ZzMQfxIUdncoXfgyXkSK8tAtdBGfil77sqkjxAEX/WCvxvkc/hir8Qi9lYo2pqn5Psl5ErMbcWMQllXfBk6dgWOJQSlJE60EpJDyb1vcN3fHH4uoAbMFLRMCGX0TU40EX0QLUub5VY+0ywodKZMdkkwUWCWmX6EuIa7K7xD/4tDQ2IjxUK8DCxbRfoalgR1gi2LiFzZ2vkF2RFB/BPGZUSOHC+APLiRhkXIIjoIZNZqVs2ZQ2jykJa75DtF/mIXCFx/DDZIvV6A86e4MAm7IXMRh1dqjpkTy2ZLj+bUHSRVAEE2EgK0FQluocP3xdTViOIRyLP1RyI4Pj8HF+B69wsTsVy5y9RG2csUPzqpcjNAqtnEYTGkVa2QMnFREpy8k0Hz4YvAkIW3Z8JbcPZ2aCt/LHO3+HVxjXL2u/nwGW67QORBtXNEC5PiNl6Ga8mB42TFKmj8kFK+/Bl88cpNl+5OVzEAIxJOT9/+z6vXH4a2kkYxB5o+jr3Fxfmbnbo5iMwJYjzzddmOupdhuN5cYiSqlDkh9QQ7Kv/+sjL3VvhlcfbL0FZjZO58cbu4reQMv1/sQp1XnrJQV6skI+2aOOyekXZOz2Q1kuWE2Ntd2rnF4njR3+4Y8ph2LhXXnuac05N2frz9ZZtEzOxCC5bWJZEczRzaA5oTeD+J6uFYwy1UqKj6DrYVHAsAQPJ6/m3IY0xrtl7mLnhf7tIvifw5kFi4nXKtBNIRqq1rbxGJ/Lk4CXUTQ/cud/LnLoi4LRbgesHzFoxRD2V9O3fL/fZ8BwfFh36FqMLHJknwRYPylPutLZLWLsFcmOdWhTwVlGjLNDtoVOj6GnoLi65gGFHnKw4a5q4BdDs4yt8jXLu4J6kj2FkNW/DS1gZuO6BXVi2/c9u49XZxfc5ydd65QQ5zoOtONMzdLi4uGkNQY6Al3RqGzNy31JEfd9nexW7lSjobULhaHB8vrnj/Oe/SBB3V9j23mTPmuSqrJy0vaJxX8tTg5+cadJmD1FH5OW0wP3eOWmFua8JvndvWrsWcF90c3U3u7t/lOv31t2EOtnORiPUvpHLCDTjMCXqq4pwwcIPI7/57DK65xq5DMstc9u5uMplM4c+9TMv9t2JOUJwc+maR5fDcMh5zuB8ikqOo2DqX3tNkt1WYYc57N5kQ5iaTI7pa45sxBwEMoyeO4zMHYfTuMgYjPSmaOSO6w8y9xNTdUGxVzJnD2P5qt0Ivc08F6Mn1/5NmzrvBEvfy7T5+p2xZyZx5meYD+LLdxXpHjDjMPe3D23uz1++Q0sylR5Cw/Q+Pwv4+krqPTbBcMqd/y6KhYN7+psucSd1NaI9D/xnPb4UF38NHoJlT7ybT0zP85wtI3U3jTn0PzJkdz7PL3JLyAK00KdYiKX5jzgEDFrs2Rou969uBiJ9lDirpK6jfL6G+3r9rHvL3wFzVwdWgw5wSURptjcqSgOb+jXn08P7m5v0fh9WJFscUcaYX57M09qoGgWbOwsw9wsNB8/pr4cm1JO/EnPRbFK1oRNHlNoG4m7e/aDM3p10ASxdGoKkO8OUbYiAnRy1vFgLMVVX0QzP0RVUlgk0zlx2gdu7sp9OzT9PJZ53yRcYw5zudhojA0yIbuhY1QChr67NWHMitqLQdt4KIvuENmXMeSt6QU3Yfsc2fv8LFBAA7O3qMfWyaufBhOp2cnk6nU+iXyIrg19HLEHOhTW4oCXqSB3MvjOgI1F+5o7PzDKSWuoateF5njroZc97DhMYR8xCWKDHoB2oURWrgo7huiYpeqC1Ofi39YPg7mrnZTBMMxRASvydhNZ8LitWIR6bqX8WzRszZ3NiDRsmcubpjmJvcHzbb5DHKNxQ+OpbiJ6hoI261HMbhQbXnHQwhxjFnuZZQyLKQSIS5kAYyVHOkxSKK5lx4ZvS4vhZzYLWCT0xJAoxYkIIaVWqvZO7kHsnLfglEwPs6ektiAaRp4ymaaQqEuOW8KtZ7zP30PhrFXDBbCpYPmfPVijnA+AKpVzIn+JEURKlPSrN2YC6MEy46mTgkcxYyRcDFfptrC6Zbe3FVMogwZ/6BbvrFGcFbpHZ3ldB5qWDIrEVzIDlpu1X3DqFl/hidhKpB9dvwmDNDXbC8vM1cF4Q5wf/NgWbWo4+3BexI4vqzbtCOYBBzYG1MQZib4+jp5esSOPp8IPsqKwXeZmsvbwZ37LSjputDHQMqgG2iByUExWA+hzlVK4SZy2UONnslUNUpYc7D5iokT2975vJen19rWd5NLMQJip4m+7S2Tm6IusZzwekWkwVO3aPbOSJi7lJMilxOdCchdoRhTnMhcz6XOU1WSyCiEHMgKB1TUKTGLsypvXzELctbMafoXJRBOWFuhj3ZTy8IHrHMHeAHrqy4YwbASgE9fRyGSur5VpIQX84z0gVQM4eyOJrfyxwLyJwpNyZ8HoVfhLllD3NJ9PlzpLZRZUoJcxqJAV4RvKCYk2LB4Tmf8MueoQSYuQyXMPvLqpK5Zi6Xlxsw5/kRnZ2H3t12/hzC5swhTTzsbO0zzOU8bcWNW+LyT6nLgovts9Pum15CkpBtRW4dPImGda1mTvOT8cx5cmTTKqOEqrxVDIEAb+OUg8mLYeaAIDVATaXEMIejp2l9NCxzJFUUKQrfwVd1A3f/2u2+aY9iLqaZA04mbcacr2oaoynaTN26ChUyN51MO9gfYO7m4AA22k4Dv8Oc+xHnOsAC4wwzR7IHK9AzSqWwBX5Dp/cyJ2fLzZh7UmDmKJQfpv3MFbEDI2qQNfqE2ieWOUDSRBVwM4edWSD3ZZ4Dt4c5UyNH7zKnwkNpUMexbUVeiVsy1xd9PSnazJ2uZa70/t0GuIyWYU6Q3rPB1+SuDFyjbn84QdInc2iMkAst6qXRaueIzGWQuQwyl0HmsplQZDD6ykaVC+wIxBwRCqykr1+uZw77ecCaVdCQS9lizm0xN/1Yhggrw5xxL8QKhYjbTRSiatE8V6M4tGD4QUap1e2ck3nl71yYZ9ArxL9fo4NMNUFJ3OtPj4+fHvdHMicoDZCotJjLDljmPlaBp2aClcABkIHZzhcShPhr2xTEVArk1feQE4bI5Msoevj8+T20EqePn6pAaYy2tsB6JULKpEqO/qhtv+iVo0JbgM2Ux5cUky5/Ucqqb8ScIne8yjpg+NKDD3I874FrBeIDVNbHFy9+GWEh0kDkoGCYMyJ4nIPo4/3d3d3RwQMV4oUabrQ6SN2qUp7AjXNVluVIVmXGFtMRv9EPci1fbHyzjfUArMKldHKP1PXlY2UtBphzJS5Kcghz9sfJ0bvC9DNLVVOHLaE1BbUbK9taPToDw4xcE3qqyG1lu53LkZGNtvb14OqiFkVq/GXmX/Gw5OuW4IvSDfHqJuuZG0aVK7k57CnFlgoh7ASuBowgU/p8Zp++laNxG+Y+kVL2qjdyQaqMjThCg9sUSU31AdHcVipdrAdgZQdSjDKRd03jtCNz6aXTW06h+oKnsldsQE/et5ivvCjhiktJWc0cmD7iSvSrsgv8xSl+M8Xq/N6lPIDI2q7MSJuj47tWhnsNbuTDh4P1zGUpRFPJWaH0Oghz3kAez7zUIS80Lahbxeyk5ySVlwErI5CauVf7k19eCsLF1e2LR1SNeLrfGk5htEp6WThxam1TbQ+CSNM0K9UiGIseHEJX87Ds6htg7uT+6OgwbJfAOKxtHYILnWI7iityzWVkC/qKo9zuTOtIxLyxrRgvYQsDydrb2zvdXyyurqbT1/XdwU09ZQ1zkpD8tkVbaGo56ZnX5M9Hn5FvH1pzGXUADMWtJOIHDdC3/njmBB8NEvVULfMkL8PdrS6POAg7bQ1JE1RymxVzuGRnenoOmfu//dfHe7e/T/fPyk2R4zgz1zCXqHF/crcXoEpWSZpVyDK6BRg7A+nw3dEQc9DVOARgpmolVOSsSRswB81oDA2AKYmZKEHRU5Zyr3abCePD2GUAUjFH/M/pT5C5vcnv8OUKfqhvD170GuY86NdvMTimGjkNg2ldE1dmIhek/bHzP/63NyecQAfUAnXcatsuuu1K5sCokBE40bK6XqitgxUKjEhUBrhk7my/TClcQdJ+Ry97r/eni+ZS1jGHb2hz5rzqimVDUaWVKOh2ZfPCQG7X/LMxRJUrKVaXlxqUncISSc37SqzL30VHFLMeYwGkItKKBMYTUtqtL6drxTJKX+2qeSuZA2Xv2tkCNRqk7Tg7K4/3BZmrR5I4luXl9+8C2oeyf2s1Pa2I38OYa4HkMx4x9Wl+af38849y0OOgAN22RbHy0Chc7x1TxWJiZppVd7PmlccaE7d+QeaEuAhJWlmaFz8+Pv4cZZSfFbd0iMec2im1oTH7+QeEHwfuEtHWmbTtdoF+KuTabGZZeY6coaSqT9meOfuy3d2x1SBA8bdLiFUUpfhwsPlp+ouVFSsrrVwJgjt4/fPiB4Kkvx1DBgUVmZi0Z3Bxe73XfJrRDydgmAtxuh3qhhECqq8Yxmz4brjMpZ7c0oFtmJNkBwqOlEVqAY/mh6biF818Lhl7wzVzUu3EqYMd1+o/Sub+0b5W+qihcnJSRH8wYf01PayOYS5hmFOT5XIZQx/ajJW0qYOwvXIsL4c5UxaSVgO+BXM6mQnCkB01gabR813b1/VULRs4hc001jFEFT/kGj+hVsKIfqjQ7vSuL8B1DuWHm4Oj6VTtJXeAOQ3/q6/7jsuc6HTqBrexrSRr5sdC5kVI5qCgAxQMldSxQteNW93BMTmmVjP3I7cn1Yj+eI9Iw3jobTDHMIe0lapa0rFEcJmTdQG0sgnbM+emQuDRKZ7K9rMtXZe54V7etcwJ1l3VxXP062Vv5D2GOaitVlohd/u1FXvSMdtTuL22CklUiP/xU43Xk3c8oauYw24HMqxSjJjTOcN3MVHrmYvvK+Z+PQnXa6vu766tGSLNZlOrW1oI7HiJJw90Z+vkqDw0W2Fd9Rq+v7mRRdTPihpHwY6zDrAWr2dOevf+11LmBoZ+DDHnohHLsj7etkKufwECmx/c3itZrd7ft/r4eELXrY7YsZ0TTEeqnhhjfRe3V1QNe8Oc22YuxpYqNUbbVkUWTvdPUa84ha084RR6wm6wVFulqZOjsnBEoZ4OmysBRVrMdmznIFZlU/dA+ze312CvcUtq5kypzdwwOMy5gfBh+mExZ0zfttEX9Ek052OLuYOoND9ZU7BSR/wP795BEYFagXNy/qqbaSV1m2OYK0rbekNvcXsu8JjrytwwOMxB2/Di9FGwmYBv24jfLgTHOWT6+Sf3h5Xdplq6up3z0Vg+oMmqjJgDnOQ+3nsUc/OyobunxXexd0UNieXKnHkZrEFidpizqzkzlJVGsbVtlim0hFiUGeLuqMx205XXir4gffPdtdV9T5i764T9NWrmFJu6S9tdB6PFnLGU7dIMA9XVktqp24I5ktmMZSv9lSlkuqGagWZKk1bEn+a5hpgLRacDrOKjmFOi8pz9k1I0Mudtdpcsc94qqyeXgl8LzmUVom9jIUxVS4rCkv/tJQNqej7QJDK6ET/2hE2PA3zwPuaYUXOHpYl433v5fJkbAZo5Ww5SG5dFYQSuYOaxTDyI7SZM0mU/DFtdmzqlOdR8cz3M9aKPuds3exR1S+QN79/df1z2ZQ/4MrcAwmLNaO2GOSNRbcRWWLnAooT+Dq0C3fqWU01xHHC6TMtsbFhtIZpyb2whFA7Irlzmbm+FxVVzy9LN9OBBtuK5KBd8hW1kLqTu8vbN4kq4GpybpGEOFzPAXaGLDnRdB4KUkHIVnDZ5Quao0kCqwLJizqhLmHAJjS9rHWBB7WFusXd++6b5GD68ryKvee0On19QjjFf5kC/zIFybgWKOVRSEYiqamnyLLdkNZdlB91Z/LTM+RRzVNE7J+LfKoZYXL2hN7uM0QAVHKRXZW/Xtxe8zCYjc/0Ae7fEG2wxt1RNL/r7316env7t79pS19B3uzDHWQqCDqqcJq3wVMyxMxDChlS3ojxwEhVUPY5sNr1mLpyPusvrY/QjdJhDu3onR6cvft9PHUC0dRfmDDXHo9+WDXKKEKrrsIc5Ny06wA3xKK8EjY8oO6PFDDkL+N75MmeMkznUHOD2r62t2JJOXwlnuIAi3JW50qe8LJqxcgU1do2KjdOoA6RdSt8sCOOYc7zK4Oly3UF4fs1r50Jn3F2el2PeKeZQBRAueAT7f62Yy1HJ7k7MYQQ9iUWt8Vi6QdbwyJ+RMpeFpREyIqaFrdHInLm1P+dES5V0wk9eCG8/oPoJM1KDCFdc7cZc2FMHzy96LrFlO8eeOFUqx0c1+COlN5W5CrQnrEvlUV6/Fl7skz8VnzQOO04dyp84EgwOLBhmTrfGMAeDlPLp6CtB4K2/8xQy1+DFRHj5mt1uR+Y87viObv87jRZzEhuBOfLPFawl/NzTHkTGMgPAMH1kKArOTTQyB8PhIOMFew1oK8ZlbvHh1YfW5LE7MgcueR683Z4/kgHLnBJ1Q386C3CpcSu9YDgZRHKk4Qod3nQZjczBP5bB4Em0ldjcBr+n+uX09Al6qmnEvKFjwzagxdyaAg7ZTi1OvyvyGOtZIW1O2XrNnC02ffw98MR5VNfZ8pl79eGxtRNk7nqXCda5NmLeM2UKAWYuJgFXvJa5ZJlHnI4ah6bfiLLMmbMLetbMAb1yynpha7FcT3DZU5EzOWt9AZk73mlyTp5AtKsPWWDmNBvFsKG2ljnXMc2OSOmFyvS4W3PJm4tawfPn7GwtcyBzK3e6l7nOtOw7T8stcUaypYMltIQ5fGPKeuYEocnyVHBWEjtJZPmoREo4G5lT1jKHsI65DiBzt/wJLUcCcFwCbbCSn8NcM3ZzyRnQ0GYuRrLFnKNqWKlKlI7M2ez40Da2YW7HBblisRNFyYOPmMMc1c/PsdUt5shU4owYVW4QpQBqW+bM5iQ8PWuYgxdUjGPuYrdJiOcaO9dLECTBek94B221MT2sJ1L2RxhNv0QtD3a8mbaScV+jmNvetuL5L52WX+JKirApcz1TcuBEbIs5IFn4o8v4jLNSTZddJwkYhDnQew7cQJTMhTGaxDZxv0y1aw08/WWbudl/+lzm6gYMM5eTzLpFmLN6hwnheWko5hw5CfECFCYTrFYLL4Td8cOVzElR30nwM8DMKYmMmgvgW9pgGISw+5IXbebMEPCYC+Rq6BFmruyHABtqaxHoZWURWydcjzTo1oNWMrcGmDm9bgJ8uZsda2GX8YhY5uazExbByUk3eQFFxK9WQuTEECj7xNNVhdVWMiKEFOoxHNVzcniddIK9rJjTBZ1zEgXQ2loDrMUGRHWAc9fzm6MOulO6hIVQDRtnew0Jc3NJkrpdOqoZs9pK5JtUT7LudiWBRifBVcsc0IA1Vzsnic1GW78a8Dox89bYezQsqMWcoStQ4EILGwLFW9IGob1OBwcNc2W5KHbIPLayqNLHdiE0NsUb2VY+bndaTqiNYz5z0zZzsTxTTwRzNcMP2cqpJz7TNtHWcv0/3BHKGlevqp6yO/XbYCtt5RzlqTGGOZ/WVhaVtnpSV5HklrbqszIuR4UY7Lp1TbokagUwtcwBFWhO5yTqSG19WpnDGGSOrP4BmbOLnnznBrbVW7nzRl0B06LVVTNCp1QKjNPWNWO/v7bMARwTQ+aMlR1zs3aEOR16KHbYhg1M1PCXzPnQMJiEZzyPRM64BbWp1VsDPpt2zhZCvXsS3UUTXwZREcC3JQyA+Dn8ry1zZCEM1D9ppxn3sRHmPF/y0w5yU6S0FYfzhCAsb+x40GZsYXuS7UrmQAoKL++cZGX5Nhk2Cl8sz3aTnHehT0/cGm3dK7W1F+O1FZfSllO2oO5Kj5kDrl5ssZyhocYa28qWsOL82JI34KyRuYvb68XtU4jgOAuBCkP29q6OO++EORMaOc58p0ZIaSuec6B0YhA7bCJAb55Aa1YE0GirbXbOwUooZk7nPcyaqetbVAR/vsfZZkOMlTnE1N5x550wh9YSSzpFu4XpoDspKSIrmpbZo5UhOEyMShkMdl22xrYmIJA6J5GZ8BMzN7z4GpK2c1zPvSuGLUTdzg0zN4hKuPBCd2Vsn/iixabymq5DnckXr7GtyVjmqgdT1o7u7a6um2hrL3NIW3nlzrgwtGIOx6shaZfcy3bPJJWwS2k2mnbOFVyzfQbbGsWcm8hRubrlAnP2pn+tj9EYy1wPhrQ10WltLScyIGMu0m5k3xgGdr3A2rYGYNnR1uUYbTVSyzUE4OdoKmFI3cVib4dFNs+rJQc3Zq5KNJD3TbJMuIsS5ZgMtWv+6APRa7Gvsa0jtBXIlTiX9aG3V9s3cufHi8U1WWhytLaiyS2gY4ynQ/+Epr6A76/bzOmhQndK2LS2wtuUsBuhR7z+cbkxqRn9/24751MdHyO0lSqzdLA0g+37vMrFdC+Qsd60nXuLJgt5XU4a0mHOlsJl0xGme4y2QsoADD99/tQ4VEmaSd17V+ZADMTqFBlHW1sFRfTBhP7JZcahsiu3i2Phv5+UOR4ox20J9Sa+5Oexac+Y7j8ftq0n//ULhRx9+ivLXOl8+3iWMWf7lWjB+fV13VuGtH4jbX1DtJUwh99bzJm27tUzl3iKizSQYk5ZAbudDKkQUrkYagpJTjsngWZ2lPxon8JH/IlNaWN3Byo4zqkMFxsNYdFZ6HRjC4FmWQb1e1tbfTOr55LMdDT/EhMsZFl7GZ4a9BymIRVTdWQOiMCpTuEcHqG1PKbkd4qYm94h5vR69k20Gq1jeQYeeBGuyJebr6vXXS58a68E8JjjgWbOWPVX+1DJE3qo4LBtDY4m+6/Ap/1XC/SbHr06e42ZM7VyOCTAGWhHSHFOQYrx19xJPwfBWWd9U9uK32F7dzY9PYU2tsVc6OrzGo7it7QV2r3+RBk1FROgNuu2c3PgVafwrKPpKbwY+PsW/p78O2qICXPV1tg7BHiRoTpZ3yl1WYtF97q3jSH4FiL0TaokUOloqzSgJn5TG2E0E5lwbKsDvOoMc+sITeH3WP4WR2+Fn1rMCRG1+E5pPHgVe8PgFFI8LXM8MO3cwHqwVI6D7sdeY1tRO3cKrwUtE3b6EUrg/l3DHEDDmf26a9dQ57qJ1GBz5jjYXlt5njAPNHO8kuAazVwsVCjW9LdycXI0neLp6PDL56PpPs2cqVpaaFvlJDZ2lOfWDJvYr8lcB3gpgz7mqlw3lZ/DGCzNa2ilesP7+/gNeHwz/csjRDnnyqP2F/SGLompvggtNXZidVaf/NsyR9DDXEDS3jkbQ6yp5mgmd6ASJ/21TLaVpgVb5FDUMUSprbqiA6Aohj0X57ZRDyb9ptpavvdrq0EKT1jmBgtpGx2lntVwXYlR9MSthLlQ1uTQRiNK0eoCpJsRneTrMrdpZrNQNU1u1zLNh6IfUPu/lGgO1s/5atTH3GD7+30zV4NmLhy3TsGscSTW1Kb3ZZkAmWoIFRq0Ku++vrZekbi11tatmBO0MWVroOUvDzDXp63lqSM1gtrKrIWAruY7thA0GOaGp5oswVau78BcH1rMUc9JlEevaPWVmROCERfW7vcbYI4tVMfMmesfDsOcrcn1lKtZoijJyFVhRlSBxQNlHesLcoXWSBJ5vb6GrVE7A8yFzIST2CspBuKUai/qkszIBn5Z2o37Lg2ZvxZGGyfvDzpo7Zpm/bt760/jaMzHeP0eWcp+tgYuwCpn08PQHMmzorXHh5fd/IlXXi29JTwXN5B5y690wR8i2NpkaP8Rp9h0j00ugPmfs2Zj3v45EtFK6ZdQU+PNk3d/ToRo+YW6t20ZrZ6JGwtfXlHDpr7cAkT/ggDPZD3jGc94xjOe8YxnPOMZz3jGM57xjGc84xnPeMYznjEO/w/SFzweAE7nDAAAAABJRU5ErkJggg=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sp>
        <p:nvSpPr>
          <p:cNvPr id="9" name="AutoShape 4" descr="data:image/png;base64,iVBORw0KGgoAAAANSUhEUgAAATkAAAChCAMAAACLfThZAAABCFBMVEX///8BoNiTnKi0ucDF2t/3+PlDVmwAn9jq7O5IWW9SYnbn6evx8/Tc3+JXZ3nA3v/N0daZoqzGytCrsrq/xMoAmtZ5hZLY3OA2TGWCjJlxfo5jcYKNlqJUY3emqbBebX4WeKNUXW50h5URi7vy+P/V6f91fYqf0+w/st8kptpseIh6wuV+iZbk8fkvR2CHm6fp8/7E5vS33fFpuuHX6v4jQVu73P/U6f7Q6vYiWHgiY4bh7/4AldQab5fI4v4kXH0Al8xUhJ1Qn8Qbd6I8cpFvq8oAK011wuUWg7OlxNS63OuAlbCv0e6dscYXNlQuU28AidB/o7iNyvJjuui90tiGz+siSmg4V296andKAAAePUlEQVR4nO1diV/bSJaWpS5ZN7rQbQsaQ4LauOkEyEEg7PbOhp2daXa3h87//59sHTqqpJIs2+SYab4f2Njo/PRevaNeVQnCJgC2s0xiL9xopx2xqP9YDG32XQM4q8Jzbd/RVOlbX8s/FcJVZpR/mmluDG77DAr2pQ1fgUI+zeVn6kZCvzTh6zxSNdFHnz3tG1/QPw1y1LTZqiG4Uu6gLwLnG1/RPwlcC70mUNyUzIgA/NtYPevrGBQueo0UwY2KpYqYE+JnAzsGK0yWHFqqKaiXWNrs4tte0vcJQ9cZXTSxsgpJksDXIsYflKi1iwK+zsV9v1CcmQyhOUr9lZ2Qt988+Fo6JMaq2SWMVVmV5VT6M5MHxJUTQgKA6URZ9WWlmT5U1nlA/m6Y01NN0tE39jL68zZ+hhrXcgMytRQ7vfTeTEvWolgn31Xa6q4ausxZ/FUu8/uDgYVG8ZzMQfxIUdncoXfgyXkSK8tAtdBGfil77sqkjxAEX/WCvxvkc/hir8Qi9lYo2pqn5Psl5ErMbcWMQllXfBk6dgWOJQSlJE60EpJDyb1vcN3fHH4uoAbMFLRMCGX0TU40EX0QLUub5VY+0ywodKZMdkkwUWCWmX6EuIa7K7xD/4tDQ2IjxUK8DCxbRfoalgR1gi2LiFzZ2vkF2RFB/BPGZUSOHC+APLiRhkXIIjoIZNZqVs2ZQ2jykJa75DtF/mIXCFx/DDZIvV6A86e4MAm7IXMRh1dqjpkTy2ZLj+bUHSRVAEE2EgK0FQluocP3xdTViOIRyLP1RyI4Pj8HF+B69wsTsVy5y9RG2csUPzqpcjNAqtnEYTGkVa2QMnFREpy8k0Hz4YvAkIW3Z8JbcPZ2aCt/LHO3+HVxjXL2u/nwGW67QORBtXNEC5PiNl6Ga8mB42TFKmj8kFK+/Bl88cpNl+5OVzEAIxJOT9/+z6vXH4a2kkYxB5o+jr3Fxfmbnbo5iMwJYjzzddmOupdhuN5cYiSqlDkh9QQ7Kv/+sjL3VvhlcfbL0FZjZO58cbu4reQMv1/sQp1XnrJQV6skI+2aOOyekXZOz2Q1kuWE2Ntd2rnF4njR3+4Y8ph2LhXXnuac05N2frz9ZZtEzOxCC5bWJZEczRzaA5oTeD+J6uFYwy1UqKj6DrYVHAsAQPJ6/m3IY0xrtl7mLnhf7tIvifw5kFi4nXKtBNIRqq1rbxGJ/Lk4CXUTQ/cud/LnLoi4LRbgesHzFoxRD2V9O3fL/fZ8BwfFh36FqMLHJknwRYPylPutLZLWLsFcmOdWhTwVlGjLNDtoVOj6GnoLi65gGFHnKw4a5q4BdDs4yt8jXLu4J6kj2FkNW/DS1gZuO6BXVi2/c9u49XZxfc5ydd65QQ5zoOtONMzdLi4uGkNQY6Al3RqGzNy31JEfd9nexW7lSjobULhaHB8vrnj/Oe/SBB3V9j23mTPmuSqrJy0vaJxX8tTg5+cadJmD1FH5OW0wP3eOWmFua8JvndvWrsWcF90c3U3u7t/lOv31t2EOtnORiPUvpHLCDTjMCXqq4pwwcIPI7/57DK65xq5DMstc9u5uMplM4c+9TMv9t2JOUJwc+maR5fDcMh5zuB8ikqOo2DqX3tNkt1WYYc57N5kQ5iaTI7pa45sxBwEMoyeO4zMHYfTuMgYjPSmaOSO6w8y9xNTdUGxVzJnD2P5qt0Ivc08F6Mn1/5NmzrvBEvfy7T5+p2xZyZx5meYD+LLdxXpHjDjMPe3D23uz1++Q0sylR5Cw/Q+Pwv4+krqPTbBcMqd/y6KhYN7+psucSd1NaI9D/xnPb4UF38NHoJlT7ybT0zP85wtI3U3jTn0PzJkdz7PL3JLyAK00KdYiKX5jzgEDFrs2Rou969uBiJ9lDirpK6jfL6G+3r9rHvL3wFzVwdWgw5wSURptjcqSgOb+jXn08P7m5v0fh9WJFscUcaYX57M09qoGgWbOwsw9wsNB8/pr4cm1JO/EnPRbFK1oRNHlNoG4m7e/aDM3p10ASxdGoKkO8OUbYiAnRy1vFgLMVVX0QzP0RVUlgk0zlx2gdu7sp9OzT9PJZ53yRcYw5zudhojA0yIbuhY1QChr67NWHMitqLQdt4KIvuENmXMeSt6QU3Yfsc2fv8LFBAA7O3qMfWyaufBhOp2cnk6nU+iXyIrg19HLEHOhTW4oCXqSB3MvjOgI1F+5o7PzDKSWuoateF5njroZc97DhMYR8xCWKDHoB2oURWrgo7huiYpeqC1Ofi39YPg7mrnZTBMMxRASvydhNZ8LitWIR6bqX8WzRszZ3NiDRsmcubpjmJvcHzbb5DHKNxQ+OpbiJ6hoI261HMbhQbXnHQwhxjFnuZZQyLKQSIS5kAYyVHOkxSKK5lx4ZvS4vhZzYLWCT0xJAoxYkIIaVWqvZO7kHsnLfglEwPs6ektiAaRp4ymaaQqEuOW8KtZ7zP30PhrFXDBbCpYPmfPVijnA+AKpVzIn+JEURKlPSrN2YC6MEy46mTgkcxYyRcDFfptrC6Zbe3FVMogwZ/6BbvrFGcFbpHZ3ldB5qWDIrEVzIDlpu1X3DqFl/hidhKpB9dvwmDNDXbC8vM1cF4Q5wf/NgWbWo4+3BexI4vqzbtCOYBBzYG1MQZib4+jp5esSOPp8IPsqKwXeZmsvbwZ37LSjputDHQMqgG2iByUExWA+hzlVK4SZy2UONnslUNUpYc7D5iokT2975vJen19rWd5NLMQJip4m+7S2Tm6IusZzwekWkwVO3aPbOSJi7lJMilxOdCchdoRhTnMhcz6XOU1WSyCiEHMgKB1TUKTGLsypvXzELctbMafoXJRBOWFuhj3ZTy8IHrHMHeAHrqy4YwbASgE9fRyGSur5VpIQX84z0gVQM4eyOJrfyxwLyJwpNyZ8HoVfhLllD3NJ9PlzpLZRZUoJcxqJAV4RvKCYk2LB4Tmf8MueoQSYuQyXMPvLqpK5Zi6Xlxsw5/kRnZ2H3t12/hzC5swhTTzsbO0zzOU8bcWNW+LyT6nLgovts9Pum15CkpBtRW4dPImGda1mTvOT8cx5cmTTKqOEqrxVDIEAb+OUg8mLYeaAIDVATaXEMIejp2l9NCxzJFUUKQrfwVd1A3f/2u2+aY9iLqaZA04mbcacr2oaoynaTN26ChUyN51MO9gfYO7m4AA22k4Dv8Oc+xHnOsAC4wwzR7IHK9AzSqWwBX5Dp/cyJ2fLzZh7UmDmKJQfpv3MFbEDI2qQNfqE2ieWOUDSRBVwM4edWSD3ZZ4Dt4c5UyNH7zKnwkNpUMexbUVeiVsy1xd9PSnazJ2uZa70/t0GuIyWYU6Q3rPB1+SuDFyjbn84QdInc2iMkAst6qXRaueIzGWQuQwyl0HmsplQZDD6ykaVC+wIxBwRCqykr1+uZw77ecCaVdCQS9lizm0xN/1Yhggrw5xxL8QKhYjbTRSiatE8V6M4tGD4QUap1e2ck3nl71yYZ9ArxL9fo4NMNUFJ3OtPj4+fHvdHMicoDZCotJjLDljmPlaBp2aClcABkIHZzhcShPhr2xTEVArk1feQE4bI5Msoevj8+T20EqePn6pAaYy2tsB6JULKpEqO/qhtv+iVo0JbgM2Ux5cUky5/Ucqqb8ScIne8yjpg+NKDD3I874FrBeIDVNbHFy9+GWEh0kDkoGCYMyJ4nIPo4/3d3d3RwQMV4oUabrQ6SN2qUp7AjXNVluVIVmXGFtMRv9EPci1fbHyzjfUArMKldHKP1PXlY2UtBphzJS5Kcghz9sfJ0bvC9DNLVVOHLaE1BbUbK9taPToDw4xcE3qqyG1lu53LkZGNtvb14OqiFkVq/GXmX/Gw5OuW4IvSDfHqJuuZG0aVK7k57CnFlgoh7ASuBowgU/p8Zp++laNxG+Y+kVL2qjdyQaqMjThCg9sUSU31AdHcVipdrAdgZQdSjDKRd03jtCNz6aXTW06h+oKnsldsQE/et5ivvCjhiktJWc0cmD7iSvSrsgv8xSl+M8Xq/N6lPIDI2q7MSJuj47tWhnsNbuTDh4P1zGUpRFPJWaH0Oghz3kAez7zUIS80Lahbxeyk5ySVlwErI5CauVf7k19eCsLF1e2LR1SNeLrfGk5htEp6WThxam1TbQ+CSNM0K9UiGIseHEJX87Ds6htg7uT+6OgwbJfAOKxtHYILnWI7iityzWVkC/qKo9zuTOtIxLyxrRgvYQsDydrb2zvdXyyurqbT1/XdwU09ZQ1zkpD8tkVbaGo56ZnX5M9Hn5FvH1pzGXUADMWtJOIHDdC3/njmBB8NEvVULfMkL8PdrS6POAg7bQ1JE1RymxVzuGRnenoOmfu//dfHe7e/T/fPyk2R4zgz1zCXqHF/crcXoEpWSZpVyDK6BRg7A+nw3dEQc9DVOARgpmolVOSsSRswB81oDA2AKYmZKEHRU5Zyr3abCePD2GUAUjFH/M/pT5C5vcnv8OUKfqhvD170GuY86NdvMTimGjkNg2ldE1dmIhek/bHzP/63NyecQAfUAnXcatsuuu1K5sCokBE40bK6XqitgxUKjEhUBrhk7my/TClcQdJ+Ry97r/eni+ZS1jGHb2hz5rzqimVDUaWVKOh2ZfPCQG7X/LMxRJUrKVaXlxqUncISSc37SqzL30VHFLMeYwGkItKKBMYTUtqtL6drxTJKX+2qeSuZA2Xv2tkCNRqk7Tg7K4/3BZmrR5I4luXl9+8C2oeyf2s1Pa2I38OYa4HkMx4x9Wl+af38849y0OOgAN22RbHy0Chc7x1TxWJiZppVd7PmlccaE7d+QeaEuAhJWlmaFz8+Pv4cZZSfFbd0iMec2im1oTH7+QeEHwfuEtHWmbTtdoF+KuTabGZZeY6coaSqT9meOfuy3d2x1SBA8bdLiFUUpfhwsPlp+ouVFSsrrVwJgjt4/fPiB4Kkvx1DBgUVmZi0Z3Bxe73XfJrRDydgmAtxuh3qhhECqq8Yxmz4brjMpZ7c0oFtmJNkBwqOlEVqAY/mh6biF818Lhl7wzVzUu3EqYMd1+o/Sub+0b5W+qihcnJSRH8wYf01PayOYS5hmFOT5XIZQx/ajJW0qYOwvXIsL4c5UxaSVgO+BXM6mQnCkB01gabR813b1/VULRs4hc001jFEFT/kGj+hVsKIfqjQ7vSuL8B1DuWHm4Oj6VTtJXeAOQ3/q6/7jsuc6HTqBrexrSRr5sdC5kVI5qCgAxQMldSxQteNW93BMTmmVjP3I7cn1Yj+eI9Iw3jobTDHMIe0lapa0rFEcJmTdQG0sgnbM+emQuDRKZ7K9rMtXZe54V7etcwJ1l3VxXP062Vv5D2GOaitVlohd/u1FXvSMdtTuL22CklUiP/xU43Xk3c8oauYw24HMqxSjJjTOcN3MVHrmYvvK+Z+PQnXa6vu766tGSLNZlOrW1oI7HiJJw90Z+vkqDw0W2Fd9Rq+v7mRRdTPihpHwY6zDrAWr2dOevf+11LmBoZ+DDHnohHLsj7etkKufwECmx/c3itZrd7ft/r4eELXrY7YsZ0TTEeqnhhjfRe3V1QNe8Oc22YuxpYqNUbbVkUWTvdPUa84ha084RR6wm6wVFulqZOjsnBEoZ4OmysBRVrMdmznIFZlU/dA+ze312CvcUtq5kypzdwwOMy5gfBh+mExZ0zfttEX9Ek052OLuYOoND9ZU7BSR/wP795BEYFagXNy/qqbaSV1m2OYK0rbekNvcXsu8JjrytwwOMxB2/Di9FGwmYBv24jfLgTHOWT6+Sf3h5Xdplq6up3z0Vg+oMmqjJgDnOQ+3nsUc/OyobunxXexd0UNieXKnHkZrEFidpizqzkzlJVGsbVtlim0hFiUGeLuqMx205XXir4gffPdtdV9T5i764T9NWrmFJu6S9tdB6PFnLGU7dIMA9XVktqp24I5ktmMZSv9lSlkuqGagWZKk1bEn+a5hpgLRacDrOKjmFOi8pz9k1I0Mudtdpcsc94qqyeXgl8LzmUVom9jIUxVS4rCkv/tJQNqej7QJDK6ET/2hE2PA3zwPuaYUXOHpYl433v5fJkbAZo5Ww5SG5dFYQSuYOaxTDyI7SZM0mU/DFtdmzqlOdR8cz3M9aKPuds3exR1S+QN79/df1z2ZQ/4MrcAwmLNaO2GOSNRbcRWWLnAooT+Dq0C3fqWU01xHHC6TMtsbFhtIZpyb2whFA7Irlzmbm+FxVVzy9LN9OBBtuK5KBd8hW1kLqTu8vbN4kq4GpybpGEOFzPAXaGLDnRdB4KUkHIVnDZ5Quao0kCqwLJizqhLmHAJjS9rHWBB7WFusXd++6b5GD68ryKvee0On19QjjFf5kC/zIFybgWKOVRSEYiqamnyLLdkNZdlB91Z/LTM+RRzVNE7J+LfKoZYXL2hN7uM0QAVHKRXZW/Xtxe8zCYjc/0Ae7fEG2wxt1RNL/r7316env7t79pS19B3uzDHWQqCDqqcJq3wVMyxMxDChlS3ojxwEhVUPY5sNr1mLpyPusvrY/QjdJhDu3onR6cvft9PHUC0dRfmDDXHo9+WDXKKEKrrsIc5Ny06wA3xKK8EjY8oO6PFDDkL+N75MmeMkznUHOD2r62t2JJOXwlnuIAi3JW50qe8LJqxcgU1do2KjdOoA6RdSt8sCOOYc7zK4Oly3UF4fs1r50Jn3F2el2PeKeZQBRAueAT7f62Yy1HJ7k7MYQQ9iUWt8Vi6QdbwyJ+RMpeFpREyIqaFrdHInLm1P+dES5V0wk9eCG8/oPoJM1KDCFdc7cZc2FMHzy96LrFlO8eeOFUqx0c1+COlN5W5CrQnrEvlUV6/Fl7skz8VnzQOO04dyp84EgwOLBhmTrfGMAeDlPLp6CtB4K2/8xQy1+DFRHj5mt1uR+Y87viObv87jRZzEhuBOfLPFawl/NzTHkTGMgPAMH1kKArOTTQyB8PhIOMFew1oK8ZlbvHh1YfW5LE7MgcueR683Z4/kgHLnBJ1Q386C3CpcSu9YDgZRHKk4Qod3nQZjczBP5bB4Em0ldjcBr+n+uX09Al6qmnEvKFjwzagxdyaAg7ZTi1OvyvyGOtZIW1O2XrNnC02ffw98MR5VNfZ8pl79eGxtRNk7nqXCda5NmLeM2UKAWYuJgFXvJa5ZJlHnI4ah6bfiLLMmbMLetbMAb1yynpha7FcT3DZU5EzOWt9AZk73mlyTp5AtKsPWWDmNBvFsKG2ljnXMc2OSOmFyvS4W3PJm4tawfPn7GwtcyBzK3e6l7nOtOw7T8stcUaypYMltIQ5fGPKeuYEocnyVHBWEjtJZPmoREo4G5lT1jKHsI65DiBzt/wJLUcCcFwCbbCSn8NcM3ZzyRnQ0GYuRrLFnKNqWKlKlI7M2ez40Da2YW7HBblisRNFyYOPmMMc1c/PsdUt5shU4owYVW4QpQBqW+bM5iQ8PWuYgxdUjGPuYrdJiOcaO9dLECTBek94B221MT2sJ1L2RxhNv0QtD3a8mbaScV+jmNvetuL5L52WX+JKirApcz1TcuBEbIs5IFn4o8v4jLNSTZddJwkYhDnQew7cQJTMhTGaxDZxv0y1aw08/WWbudl/+lzm6gYMM5eTzLpFmLN6hwnheWko5hw5CfECFCYTrFYLL4Td8cOVzElR30nwM8DMKYmMmgvgW9pgGISw+5IXbebMEPCYC+Rq6BFmruyHABtqaxHoZWURWydcjzTo1oNWMrcGmDm9bgJ8uZsda2GX8YhY5uazExbByUk3eQFFxK9WQuTEECj7xNNVhdVWMiKEFOoxHNVzcniddIK9rJjTBZ1zEgXQ2loDrMUGRHWAc9fzm6MOulO6hIVQDRtnew0Jc3NJkrpdOqoZs9pK5JtUT7LudiWBRifBVcsc0IA1Vzsnic1GW78a8Dox89bYezQsqMWcoStQ4EILGwLFW9IGob1OBwcNc2W5KHbIPLayqNLHdiE0NsUb2VY+bndaTqiNYz5z0zZzsTxTTwRzNcMP2cqpJz7TNtHWcv0/3BHKGlevqp6yO/XbYCtt5RzlqTGGOZ/WVhaVtnpSV5HklrbqszIuR4UY7Lp1TbokagUwtcwBFWhO5yTqSG19WpnDGGSOrP4BmbOLnnznBrbVW7nzRl0B06LVVTNCp1QKjNPWNWO/v7bMARwTQ+aMlR1zs3aEOR16KHbYhg1M1PCXzPnQMJiEZzyPRM64BbWp1VsDPpt2zhZCvXsS3UUTXwZREcC3JQyA+Dn8ry1zZCEM1D9ppxn3sRHmPF/y0w5yU6S0FYfzhCAsb+x40GZsYXuS7UrmQAoKL++cZGX5Nhk2Cl8sz3aTnHehT0/cGm3dK7W1F+O1FZfSllO2oO5Kj5kDrl5ssZyhocYa28qWsOL82JI34KyRuYvb68XtU4jgOAuBCkP29q6OO++EORMaOc58p0ZIaSuec6B0YhA7bCJAb55Aa1YE0GirbXbOwUooZk7nPcyaqetbVAR/vsfZZkOMlTnE1N5x550wh9YSSzpFu4XpoDspKSIrmpbZo5UhOEyMShkMdl22xrYmIJA6J5GZ8BMzN7z4GpK2c1zPvSuGLUTdzg0zN4hKuPBCd2Vsn/iixabymq5DnckXr7GtyVjmqgdT1o7u7a6um2hrL3NIW3nlzrgwtGIOx6shaZfcy3bPJJWwS2k2mnbOFVyzfQbbGsWcm8hRubrlAnP2pn+tj9EYy1wPhrQ10WltLScyIGMu0m5k3xgGdr3A2rYGYNnR1uUYbTVSyzUE4OdoKmFI3cVib4dFNs+rJQc3Zq5KNJD3TbJMuIsS5ZgMtWv+6APRa7Gvsa0jtBXIlTiX9aG3V9s3cufHi8U1WWhytLaiyS2gY4ynQ/+Epr6A76/bzOmhQndK2LS2wtuUsBuhR7z+cbkxqRn9/24751MdHyO0lSqzdLA0g+37vMrFdC+Qsd60nXuLJgt5XU4a0mHOlsJl0xGme4y2QsoADD99/tQ4VEmaSd17V+ZADMTqFBlHW1sFRfTBhP7JZcahsiu3i2Phv5+UOR4ox20J9Sa+5Oexac+Y7j8ftq0n//ULhRx9+ivLXOl8+3iWMWf7lWjB+fV13VuGtH4jbX1DtJUwh99bzJm27tUzl3iKizSQYk5ZAbudDKkQUrkYagpJTjsngWZ2lPxon8JH/IlNaWN3Byo4zqkMFxsNYdFZ6HRjC4FmWQb1e1tbfTOr55LMdDT/EhMsZFl7GZ4a9BymIRVTdWQOiMCpTuEcHqG1PKbkd4qYm94h5vR69k20Gq1jeQYeeBGuyJebr6vXXS58a68E8JjjgWbOWPVX+1DJE3qo4LBtDY4m+6/Ap/1XC/SbHr06e42ZM7VyOCTAGWhHSHFOQYrx19xJPwfBWWd9U9uK32F7dzY9PYU2tsVc6OrzGo7it7QV2r3+RBk1FROgNuu2c3PgVafwrKPpKbwY+PsW/p78O2qICXPV1tg7BHiRoTpZ3yl1WYtF97q3jSH4FiL0TaokUOloqzSgJn5TG2E0E5lwbKsDvOoMc+sITeH3WP4WR2+Fn1rMCRG1+E5pPHgVe8PgFFI8LXM8MO3cwHqwVI6D7sdeY1tRO3cKrwUtE3b6EUrg/l3DHEDDmf26a9dQ57qJ1GBz5jjYXlt5njAPNHO8kuAazVwsVCjW9LdycXI0neLp6PDL56PpPs2cqVpaaFvlJDZ2lOfWDJvYr8lcB3gpgz7mqlw3lZ/DGCzNa2ilesP7+/gNeHwz/csjRDnnyqP2F/SGLompvggtNXZidVaf/NsyR9DDXEDS3jkbQ6yp5mgmd6ASJ/21TLaVpgVb5FDUMUSprbqiA6Aohj0X57ZRDyb9ptpavvdrq0EKT1jmBgtpGx2lntVwXYlR9MSthLlQ1uTQRiNK0eoCpJsRneTrMrdpZrNQNU1u1zLNh6IfUPu/lGgO1s/5atTH3GD7+30zV4NmLhy3TsGscSTW1Kb3ZZkAmWoIFRq0Ku++vrZekbi11tatmBO0MWVroOUvDzDXp63lqSM1gtrKrIWAruY7thA0GOaGp5oswVau78BcH1rMUc9JlEevaPWVmROCERfW7vcbYI4tVMfMmesfDsOcrcn1lKtZoijJyFVhRlSBxQNlHesLcoXWSBJ5vb6GrVE7A8yFzIST2CspBuKUai/qkszIBn5Z2o37Lg2ZvxZGGyfvDzpo7Zpm/bt760/jaMzHeP0eWcp+tgYuwCpn08PQHMmzorXHh5fd/IlXXi29JTwXN5B5y690wR8i2NpkaP8Rp9h0j00ugPmfs2Zj3v45EtFK6ZdQU+PNk3d/ToRo+YW6t20ZrZ6JGwtfXlHDpr7cAkT/ggDPZD3jGc94xjOe8YxnPOMZz3jGM57xjGc84xnPeMYznjEO/w/SFzweAE7nDAAAAABJRU5ErkJggg=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42" name="Group 41"/>
          <p:cNvGrpSpPr/>
          <p:nvPr/>
        </p:nvGrpSpPr>
        <p:grpSpPr>
          <a:xfrm>
            <a:off x="2346573" y="1893659"/>
            <a:ext cx="4450854" cy="3589172"/>
            <a:chOff x="2346573" y="1893659"/>
            <a:chExt cx="4450854" cy="3589172"/>
          </a:xfrm>
        </p:grpSpPr>
        <p:sp>
          <p:nvSpPr>
            <p:cNvPr id="26" name="Freeform 25"/>
            <p:cNvSpPr/>
            <p:nvPr/>
          </p:nvSpPr>
          <p:spPr>
            <a:xfrm rot="5400000">
              <a:off x="4447845" y="4226493"/>
              <a:ext cx="248310" cy="290476"/>
            </a:xfrm>
            <a:custGeom>
              <a:avLst/>
              <a:gdLst>
                <a:gd name="connsiteX0" fmla="*/ 0 w 248310"/>
                <a:gd name="connsiteY0" fmla="*/ 58095 h 290476"/>
                <a:gd name="connsiteX1" fmla="*/ 124155 w 248310"/>
                <a:gd name="connsiteY1" fmla="*/ 58095 h 290476"/>
                <a:gd name="connsiteX2" fmla="*/ 124155 w 248310"/>
                <a:gd name="connsiteY2" fmla="*/ 0 h 290476"/>
                <a:gd name="connsiteX3" fmla="*/ 248310 w 248310"/>
                <a:gd name="connsiteY3" fmla="*/ 145238 h 290476"/>
                <a:gd name="connsiteX4" fmla="*/ 124155 w 248310"/>
                <a:gd name="connsiteY4" fmla="*/ 290476 h 290476"/>
                <a:gd name="connsiteX5" fmla="*/ 124155 w 248310"/>
                <a:gd name="connsiteY5" fmla="*/ 232381 h 290476"/>
                <a:gd name="connsiteX6" fmla="*/ 0 w 248310"/>
                <a:gd name="connsiteY6" fmla="*/ 232381 h 290476"/>
                <a:gd name="connsiteX7" fmla="*/ 0 w 248310"/>
                <a:gd name="connsiteY7" fmla="*/ 58095 h 290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10" h="290476">
                  <a:moveTo>
                    <a:pt x="0" y="58095"/>
                  </a:moveTo>
                  <a:lnTo>
                    <a:pt x="124155" y="58095"/>
                  </a:lnTo>
                  <a:lnTo>
                    <a:pt x="124155" y="0"/>
                  </a:lnTo>
                  <a:lnTo>
                    <a:pt x="248310" y="145238"/>
                  </a:lnTo>
                  <a:lnTo>
                    <a:pt x="124155" y="290476"/>
                  </a:lnTo>
                  <a:lnTo>
                    <a:pt x="124155" y="232381"/>
                  </a:lnTo>
                  <a:lnTo>
                    <a:pt x="0" y="232381"/>
                  </a:lnTo>
                  <a:lnTo>
                    <a:pt x="0" y="58095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58095" rIns="74493" bIns="58095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300" kern="1200" dirty="0"/>
            </a:p>
          </p:txBody>
        </p:sp>
        <p:sp>
          <p:nvSpPr>
            <p:cNvPr id="14" name="Freeform 13"/>
            <p:cNvSpPr/>
            <p:nvPr/>
          </p:nvSpPr>
          <p:spPr>
            <a:xfrm>
              <a:off x="2346573" y="4615354"/>
              <a:ext cx="1171277" cy="867477"/>
            </a:xfrm>
            <a:custGeom>
              <a:avLst/>
              <a:gdLst>
                <a:gd name="connsiteX0" fmla="*/ 0 w 1171277"/>
                <a:gd name="connsiteY0" fmla="*/ 86748 h 867477"/>
                <a:gd name="connsiteX1" fmla="*/ 86748 w 1171277"/>
                <a:gd name="connsiteY1" fmla="*/ 0 h 867477"/>
                <a:gd name="connsiteX2" fmla="*/ 1084529 w 1171277"/>
                <a:gd name="connsiteY2" fmla="*/ 0 h 867477"/>
                <a:gd name="connsiteX3" fmla="*/ 1171277 w 1171277"/>
                <a:gd name="connsiteY3" fmla="*/ 86748 h 867477"/>
                <a:gd name="connsiteX4" fmla="*/ 1171277 w 1171277"/>
                <a:gd name="connsiteY4" fmla="*/ 780729 h 867477"/>
                <a:gd name="connsiteX5" fmla="*/ 1084529 w 1171277"/>
                <a:gd name="connsiteY5" fmla="*/ 867477 h 867477"/>
                <a:gd name="connsiteX6" fmla="*/ 86748 w 1171277"/>
                <a:gd name="connsiteY6" fmla="*/ 867477 h 867477"/>
                <a:gd name="connsiteX7" fmla="*/ 0 w 1171277"/>
                <a:gd name="connsiteY7" fmla="*/ 780729 h 867477"/>
                <a:gd name="connsiteX8" fmla="*/ 0 w 1171277"/>
                <a:gd name="connsiteY8" fmla="*/ 86748 h 867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71277" h="867477">
                  <a:moveTo>
                    <a:pt x="0" y="86748"/>
                  </a:moveTo>
                  <a:cubicBezTo>
                    <a:pt x="0" y="38838"/>
                    <a:pt x="38838" y="0"/>
                    <a:pt x="86748" y="0"/>
                  </a:cubicBezTo>
                  <a:lnTo>
                    <a:pt x="1084529" y="0"/>
                  </a:lnTo>
                  <a:cubicBezTo>
                    <a:pt x="1132439" y="0"/>
                    <a:pt x="1171277" y="38838"/>
                    <a:pt x="1171277" y="86748"/>
                  </a:cubicBezTo>
                  <a:lnTo>
                    <a:pt x="1171277" y="780729"/>
                  </a:lnTo>
                  <a:cubicBezTo>
                    <a:pt x="1171277" y="828639"/>
                    <a:pt x="1132439" y="867477"/>
                    <a:pt x="1084529" y="867477"/>
                  </a:cubicBezTo>
                  <a:lnTo>
                    <a:pt x="86748" y="867477"/>
                  </a:lnTo>
                  <a:cubicBezTo>
                    <a:pt x="38838" y="867477"/>
                    <a:pt x="0" y="828639"/>
                    <a:pt x="0" y="780729"/>
                  </a:cubicBezTo>
                  <a:lnTo>
                    <a:pt x="0" y="86748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93988" tIns="93988" rIns="93988" bIns="93988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 smtClean="0"/>
                <a:t>New Data</a:t>
              </a:r>
              <a:endParaRPr lang="en-US" sz="1800" kern="1200" dirty="0"/>
            </a:p>
          </p:txBody>
        </p:sp>
        <p:sp>
          <p:nvSpPr>
            <p:cNvPr id="16" name="Freeform 15"/>
            <p:cNvSpPr/>
            <p:nvPr/>
          </p:nvSpPr>
          <p:spPr>
            <a:xfrm>
              <a:off x="3634978" y="4903854"/>
              <a:ext cx="248310" cy="290476"/>
            </a:xfrm>
            <a:custGeom>
              <a:avLst/>
              <a:gdLst>
                <a:gd name="connsiteX0" fmla="*/ 0 w 248310"/>
                <a:gd name="connsiteY0" fmla="*/ 58095 h 290476"/>
                <a:gd name="connsiteX1" fmla="*/ 124155 w 248310"/>
                <a:gd name="connsiteY1" fmla="*/ 58095 h 290476"/>
                <a:gd name="connsiteX2" fmla="*/ 124155 w 248310"/>
                <a:gd name="connsiteY2" fmla="*/ 0 h 290476"/>
                <a:gd name="connsiteX3" fmla="*/ 248310 w 248310"/>
                <a:gd name="connsiteY3" fmla="*/ 145238 h 290476"/>
                <a:gd name="connsiteX4" fmla="*/ 124155 w 248310"/>
                <a:gd name="connsiteY4" fmla="*/ 290476 h 290476"/>
                <a:gd name="connsiteX5" fmla="*/ 124155 w 248310"/>
                <a:gd name="connsiteY5" fmla="*/ 232381 h 290476"/>
                <a:gd name="connsiteX6" fmla="*/ 0 w 248310"/>
                <a:gd name="connsiteY6" fmla="*/ 232381 h 290476"/>
                <a:gd name="connsiteX7" fmla="*/ 0 w 248310"/>
                <a:gd name="connsiteY7" fmla="*/ 58095 h 290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10" h="290476">
                  <a:moveTo>
                    <a:pt x="0" y="58095"/>
                  </a:moveTo>
                  <a:lnTo>
                    <a:pt x="124155" y="58095"/>
                  </a:lnTo>
                  <a:lnTo>
                    <a:pt x="124155" y="0"/>
                  </a:lnTo>
                  <a:lnTo>
                    <a:pt x="248310" y="145238"/>
                  </a:lnTo>
                  <a:lnTo>
                    <a:pt x="124155" y="290476"/>
                  </a:lnTo>
                  <a:lnTo>
                    <a:pt x="124155" y="232381"/>
                  </a:lnTo>
                  <a:lnTo>
                    <a:pt x="0" y="232381"/>
                  </a:lnTo>
                  <a:lnTo>
                    <a:pt x="0" y="58095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58095" rIns="74493" bIns="58095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300" kern="1200" dirty="0"/>
            </a:p>
          </p:txBody>
        </p:sp>
        <p:sp>
          <p:nvSpPr>
            <p:cNvPr id="17" name="Freeform 16"/>
            <p:cNvSpPr/>
            <p:nvPr/>
          </p:nvSpPr>
          <p:spPr>
            <a:xfrm>
              <a:off x="3986362" y="4615354"/>
              <a:ext cx="1171277" cy="867477"/>
            </a:xfrm>
            <a:custGeom>
              <a:avLst/>
              <a:gdLst>
                <a:gd name="connsiteX0" fmla="*/ 0 w 1171277"/>
                <a:gd name="connsiteY0" fmla="*/ 86748 h 867477"/>
                <a:gd name="connsiteX1" fmla="*/ 86748 w 1171277"/>
                <a:gd name="connsiteY1" fmla="*/ 0 h 867477"/>
                <a:gd name="connsiteX2" fmla="*/ 1084529 w 1171277"/>
                <a:gd name="connsiteY2" fmla="*/ 0 h 867477"/>
                <a:gd name="connsiteX3" fmla="*/ 1171277 w 1171277"/>
                <a:gd name="connsiteY3" fmla="*/ 86748 h 867477"/>
                <a:gd name="connsiteX4" fmla="*/ 1171277 w 1171277"/>
                <a:gd name="connsiteY4" fmla="*/ 780729 h 867477"/>
                <a:gd name="connsiteX5" fmla="*/ 1084529 w 1171277"/>
                <a:gd name="connsiteY5" fmla="*/ 867477 h 867477"/>
                <a:gd name="connsiteX6" fmla="*/ 86748 w 1171277"/>
                <a:gd name="connsiteY6" fmla="*/ 867477 h 867477"/>
                <a:gd name="connsiteX7" fmla="*/ 0 w 1171277"/>
                <a:gd name="connsiteY7" fmla="*/ 780729 h 867477"/>
                <a:gd name="connsiteX8" fmla="*/ 0 w 1171277"/>
                <a:gd name="connsiteY8" fmla="*/ 86748 h 867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71277" h="867477">
                  <a:moveTo>
                    <a:pt x="0" y="86748"/>
                  </a:moveTo>
                  <a:cubicBezTo>
                    <a:pt x="0" y="38838"/>
                    <a:pt x="38838" y="0"/>
                    <a:pt x="86748" y="0"/>
                  </a:cubicBezTo>
                  <a:lnTo>
                    <a:pt x="1084529" y="0"/>
                  </a:lnTo>
                  <a:cubicBezTo>
                    <a:pt x="1132439" y="0"/>
                    <a:pt x="1171277" y="38838"/>
                    <a:pt x="1171277" y="86748"/>
                  </a:cubicBezTo>
                  <a:lnTo>
                    <a:pt x="1171277" y="780729"/>
                  </a:lnTo>
                  <a:cubicBezTo>
                    <a:pt x="1171277" y="828639"/>
                    <a:pt x="1132439" y="867477"/>
                    <a:pt x="1084529" y="867477"/>
                  </a:cubicBezTo>
                  <a:lnTo>
                    <a:pt x="86748" y="867477"/>
                  </a:lnTo>
                  <a:cubicBezTo>
                    <a:pt x="38838" y="867477"/>
                    <a:pt x="0" y="828639"/>
                    <a:pt x="0" y="780729"/>
                  </a:cubicBezTo>
                  <a:lnTo>
                    <a:pt x="0" y="86748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93988" tIns="93988" rIns="93988" bIns="93988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 smtClean="0"/>
                <a:t>Classifier</a:t>
              </a:r>
              <a:endParaRPr lang="en-US" sz="1800" kern="1200" dirty="0"/>
            </a:p>
          </p:txBody>
        </p:sp>
        <p:sp>
          <p:nvSpPr>
            <p:cNvPr id="18" name="Freeform 17"/>
            <p:cNvSpPr/>
            <p:nvPr/>
          </p:nvSpPr>
          <p:spPr>
            <a:xfrm>
              <a:off x="5274767" y="4903854"/>
              <a:ext cx="248310" cy="290476"/>
            </a:xfrm>
            <a:custGeom>
              <a:avLst/>
              <a:gdLst>
                <a:gd name="connsiteX0" fmla="*/ 0 w 248310"/>
                <a:gd name="connsiteY0" fmla="*/ 58095 h 290476"/>
                <a:gd name="connsiteX1" fmla="*/ 124155 w 248310"/>
                <a:gd name="connsiteY1" fmla="*/ 58095 h 290476"/>
                <a:gd name="connsiteX2" fmla="*/ 124155 w 248310"/>
                <a:gd name="connsiteY2" fmla="*/ 0 h 290476"/>
                <a:gd name="connsiteX3" fmla="*/ 248310 w 248310"/>
                <a:gd name="connsiteY3" fmla="*/ 145238 h 290476"/>
                <a:gd name="connsiteX4" fmla="*/ 124155 w 248310"/>
                <a:gd name="connsiteY4" fmla="*/ 290476 h 290476"/>
                <a:gd name="connsiteX5" fmla="*/ 124155 w 248310"/>
                <a:gd name="connsiteY5" fmla="*/ 232381 h 290476"/>
                <a:gd name="connsiteX6" fmla="*/ 0 w 248310"/>
                <a:gd name="connsiteY6" fmla="*/ 232381 h 290476"/>
                <a:gd name="connsiteX7" fmla="*/ 0 w 248310"/>
                <a:gd name="connsiteY7" fmla="*/ 58095 h 290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8310" h="290476">
                  <a:moveTo>
                    <a:pt x="0" y="58095"/>
                  </a:moveTo>
                  <a:lnTo>
                    <a:pt x="124155" y="58095"/>
                  </a:lnTo>
                  <a:lnTo>
                    <a:pt x="124155" y="0"/>
                  </a:lnTo>
                  <a:lnTo>
                    <a:pt x="248310" y="145238"/>
                  </a:lnTo>
                  <a:lnTo>
                    <a:pt x="124155" y="290476"/>
                  </a:lnTo>
                  <a:lnTo>
                    <a:pt x="124155" y="232381"/>
                  </a:lnTo>
                  <a:lnTo>
                    <a:pt x="0" y="232381"/>
                  </a:lnTo>
                  <a:lnTo>
                    <a:pt x="0" y="58095"/>
                  </a:lnTo>
                  <a:close/>
                </a:path>
              </a:pathLst>
            </a:cu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58095" rIns="74493" bIns="58095" numCol="1" spcCol="1270" anchor="ctr" anchorCtr="0">
              <a:noAutofit/>
            </a:bodyPr>
            <a:lstStyle/>
            <a:p>
              <a:pPr lvl="0" algn="ctr" defTabSz="5778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1300" kern="1200" dirty="0"/>
            </a:p>
          </p:txBody>
        </p:sp>
        <p:sp>
          <p:nvSpPr>
            <p:cNvPr id="19" name="Freeform 18"/>
            <p:cNvSpPr/>
            <p:nvPr/>
          </p:nvSpPr>
          <p:spPr>
            <a:xfrm>
              <a:off x="5626150" y="4615354"/>
              <a:ext cx="1171277" cy="867477"/>
            </a:xfrm>
            <a:custGeom>
              <a:avLst/>
              <a:gdLst>
                <a:gd name="connsiteX0" fmla="*/ 0 w 1171277"/>
                <a:gd name="connsiteY0" fmla="*/ 86748 h 867477"/>
                <a:gd name="connsiteX1" fmla="*/ 86748 w 1171277"/>
                <a:gd name="connsiteY1" fmla="*/ 0 h 867477"/>
                <a:gd name="connsiteX2" fmla="*/ 1084529 w 1171277"/>
                <a:gd name="connsiteY2" fmla="*/ 0 h 867477"/>
                <a:gd name="connsiteX3" fmla="*/ 1171277 w 1171277"/>
                <a:gd name="connsiteY3" fmla="*/ 86748 h 867477"/>
                <a:gd name="connsiteX4" fmla="*/ 1171277 w 1171277"/>
                <a:gd name="connsiteY4" fmla="*/ 780729 h 867477"/>
                <a:gd name="connsiteX5" fmla="*/ 1084529 w 1171277"/>
                <a:gd name="connsiteY5" fmla="*/ 867477 h 867477"/>
                <a:gd name="connsiteX6" fmla="*/ 86748 w 1171277"/>
                <a:gd name="connsiteY6" fmla="*/ 867477 h 867477"/>
                <a:gd name="connsiteX7" fmla="*/ 0 w 1171277"/>
                <a:gd name="connsiteY7" fmla="*/ 780729 h 867477"/>
                <a:gd name="connsiteX8" fmla="*/ 0 w 1171277"/>
                <a:gd name="connsiteY8" fmla="*/ 86748 h 867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71277" h="867477">
                  <a:moveTo>
                    <a:pt x="0" y="86748"/>
                  </a:moveTo>
                  <a:cubicBezTo>
                    <a:pt x="0" y="38838"/>
                    <a:pt x="38838" y="0"/>
                    <a:pt x="86748" y="0"/>
                  </a:cubicBezTo>
                  <a:lnTo>
                    <a:pt x="1084529" y="0"/>
                  </a:lnTo>
                  <a:cubicBezTo>
                    <a:pt x="1132439" y="0"/>
                    <a:pt x="1171277" y="38838"/>
                    <a:pt x="1171277" y="86748"/>
                  </a:cubicBezTo>
                  <a:lnTo>
                    <a:pt x="1171277" y="780729"/>
                  </a:lnTo>
                  <a:cubicBezTo>
                    <a:pt x="1171277" y="828639"/>
                    <a:pt x="1132439" y="867477"/>
                    <a:pt x="1084529" y="867477"/>
                  </a:cubicBezTo>
                  <a:lnTo>
                    <a:pt x="86748" y="867477"/>
                  </a:lnTo>
                  <a:cubicBezTo>
                    <a:pt x="38838" y="867477"/>
                    <a:pt x="0" y="828639"/>
                    <a:pt x="0" y="780729"/>
                  </a:cubicBezTo>
                  <a:lnTo>
                    <a:pt x="0" y="86748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93988" tIns="93988" rIns="93988" bIns="93988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 smtClean="0"/>
                <a:t>Prediction</a:t>
              </a:r>
              <a:endParaRPr lang="en-US" sz="1800" kern="1200" dirty="0"/>
            </a:p>
          </p:txBody>
        </p:sp>
        <p:sp>
          <p:nvSpPr>
            <p:cNvPr id="29" name="Freeform 28"/>
            <p:cNvSpPr/>
            <p:nvPr/>
          </p:nvSpPr>
          <p:spPr>
            <a:xfrm>
              <a:off x="3986362" y="3257948"/>
              <a:ext cx="1171277" cy="867477"/>
            </a:xfrm>
            <a:custGeom>
              <a:avLst/>
              <a:gdLst>
                <a:gd name="connsiteX0" fmla="*/ 0 w 1171277"/>
                <a:gd name="connsiteY0" fmla="*/ 86748 h 867477"/>
                <a:gd name="connsiteX1" fmla="*/ 86748 w 1171277"/>
                <a:gd name="connsiteY1" fmla="*/ 0 h 867477"/>
                <a:gd name="connsiteX2" fmla="*/ 1084529 w 1171277"/>
                <a:gd name="connsiteY2" fmla="*/ 0 h 867477"/>
                <a:gd name="connsiteX3" fmla="*/ 1171277 w 1171277"/>
                <a:gd name="connsiteY3" fmla="*/ 86748 h 867477"/>
                <a:gd name="connsiteX4" fmla="*/ 1171277 w 1171277"/>
                <a:gd name="connsiteY4" fmla="*/ 780729 h 867477"/>
                <a:gd name="connsiteX5" fmla="*/ 1084529 w 1171277"/>
                <a:gd name="connsiteY5" fmla="*/ 867477 h 867477"/>
                <a:gd name="connsiteX6" fmla="*/ 86748 w 1171277"/>
                <a:gd name="connsiteY6" fmla="*/ 867477 h 867477"/>
                <a:gd name="connsiteX7" fmla="*/ 0 w 1171277"/>
                <a:gd name="connsiteY7" fmla="*/ 780729 h 867477"/>
                <a:gd name="connsiteX8" fmla="*/ 0 w 1171277"/>
                <a:gd name="connsiteY8" fmla="*/ 86748 h 867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71277" h="867477">
                  <a:moveTo>
                    <a:pt x="0" y="86748"/>
                  </a:moveTo>
                  <a:cubicBezTo>
                    <a:pt x="0" y="38838"/>
                    <a:pt x="38838" y="0"/>
                    <a:pt x="86748" y="0"/>
                  </a:cubicBezTo>
                  <a:lnTo>
                    <a:pt x="1084529" y="0"/>
                  </a:lnTo>
                  <a:cubicBezTo>
                    <a:pt x="1132439" y="0"/>
                    <a:pt x="1171277" y="38838"/>
                    <a:pt x="1171277" y="86748"/>
                  </a:cubicBezTo>
                  <a:lnTo>
                    <a:pt x="1171277" y="780729"/>
                  </a:lnTo>
                  <a:cubicBezTo>
                    <a:pt x="1171277" y="828639"/>
                    <a:pt x="1132439" y="867477"/>
                    <a:pt x="1084529" y="867477"/>
                  </a:cubicBezTo>
                  <a:lnTo>
                    <a:pt x="86748" y="867477"/>
                  </a:lnTo>
                  <a:cubicBezTo>
                    <a:pt x="38838" y="867477"/>
                    <a:pt x="0" y="828639"/>
                    <a:pt x="0" y="780729"/>
                  </a:cubicBezTo>
                  <a:lnTo>
                    <a:pt x="0" y="86748"/>
                  </a:lnTo>
                  <a:close/>
                </a:path>
              </a:pathLst>
            </a:custGeom>
          </p:spPr>
          <p:style>
            <a:lnRef idx="1">
              <a:schemeClr val="accent3"/>
            </a:lnRef>
            <a:fillRef idx="3">
              <a:schemeClr val="accent3"/>
            </a:fillRef>
            <a:effectRef idx="2">
              <a:schemeClr val="accent3"/>
            </a:effectRef>
            <a:fontRef idx="minor">
              <a:schemeClr val="lt1"/>
            </a:fontRef>
          </p:style>
          <p:txBody>
            <a:bodyPr spcFirstLastPara="0" vert="horz" wrap="square" lIns="93988" tIns="93988" rIns="93988" bIns="93988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 smtClean="0"/>
                <a:t>Machine Learning Algorithm</a:t>
              </a:r>
              <a:endParaRPr lang="en-US" sz="1800" kern="1200" dirty="0"/>
            </a:p>
          </p:txBody>
        </p:sp>
        <p:sp>
          <p:nvSpPr>
            <p:cNvPr id="33" name="Freeform 32"/>
            <p:cNvSpPr/>
            <p:nvPr/>
          </p:nvSpPr>
          <p:spPr>
            <a:xfrm>
              <a:off x="3986362" y="1893659"/>
              <a:ext cx="1171277" cy="867477"/>
            </a:xfrm>
            <a:custGeom>
              <a:avLst/>
              <a:gdLst>
                <a:gd name="connsiteX0" fmla="*/ 0 w 1171277"/>
                <a:gd name="connsiteY0" fmla="*/ 86748 h 867477"/>
                <a:gd name="connsiteX1" fmla="*/ 86748 w 1171277"/>
                <a:gd name="connsiteY1" fmla="*/ 0 h 867477"/>
                <a:gd name="connsiteX2" fmla="*/ 1084529 w 1171277"/>
                <a:gd name="connsiteY2" fmla="*/ 0 h 867477"/>
                <a:gd name="connsiteX3" fmla="*/ 1171277 w 1171277"/>
                <a:gd name="connsiteY3" fmla="*/ 86748 h 867477"/>
                <a:gd name="connsiteX4" fmla="*/ 1171277 w 1171277"/>
                <a:gd name="connsiteY4" fmla="*/ 780729 h 867477"/>
                <a:gd name="connsiteX5" fmla="*/ 1084529 w 1171277"/>
                <a:gd name="connsiteY5" fmla="*/ 867477 h 867477"/>
                <a:gd name="connsiteX6" fmla="*/ 86748 w 1171277"/>
                <a:gd name="connsiteY6" fmla="*/ 867477 h 867477"/>
                <a:gd name="connsiteX7" fmla="*/ 0 w 1171277"/>
                <a:gd name="connsiteY7" fmla="*/ 780729 h 867477"/>
                <a:gd name="connsiteX8" fmla="*/ 0 w 1171277"/>
                <a:gd name="connsiteY8" fmla="*/ 86748 h 867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71277" h="867477">
                  <a:moveTo>
                    <a:pt x="0" y="86748"/>
                  </a:moveTo>
                  <a:cubicBezTo>
                    <a:pt x="0" y="38838"/>
                    <a:pt x="38838" y="0"/>
                    <a:pt x="86748" y="0"/>
                  </a:cubicBezTo>
                  <a:lnTo>
                    <a:pt x="1084529" y="0"/>
                  </a:lnTo>
                  <a:cubicBezTo>
                    <a:pt x="1132439" y="0"/>
                    <a:pt x="1171277" y="38838"/>
                    <a:pt x="1171277" y="86748"/>
                  </a:cubicBezTo>
                  <a:lnTo>
                    <a:pt x="1171277" y="780729"/>
                  </a:lnTo>
                  <a:cubicBezTo>
                    <a:pt x="1171277" y="828639"/>
                    <a:pt x="1132439" y="867477"/>
                    <a:pt x="1084529" y="867477"/>
                  </a:cubicBezTo>
                  <a:lnTo>
                    <a:pt x="86748" y="867477"/>
                  </a:lnTo>
                  <a:cubicBezTo>
                    <a:pt x="38838" y="867477"/>
                    <a:pt x="0" y="828639"/>
                    <a:pt x="0" y="780729"/>
                  </a:cubicBezTo>
                  <a:lnTo>
                    <a:pt x="0" y="86748"/>
                  </a:lnTo>
                  <a:close/>
                </a:path>
              </a:pathLst>
            </a:cu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spcFirstLastPara="0" vert="horz" wrap="square" lIns="93988" tIns="93988" rIns="93988" bIns="93988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sz="1800" kern="1200" dirty="0" smtClean="0"/>
                <a:t>Training Data</a:t>
              </a:r>
              <a:endParaRPr lang="en-US" sz="1800" kern="1200" dirty="0"/>
            </a:p>
          </p:txBody>
        </p:sp>
        <p:sp>
          <p:nvSpPr>
            <p:cNvPr id="41" name="Curved Right Arrow 40"/>
            <p:cNvSpPr/>
            <p:nvPr/>
          </p:nvSpPr>
          <p:spPr>
            <a:xfrm>
              <a:off x="3320811" y="2327397"/>
              <a:ext cx="581850" cy="1364290"/>
            </a:xfrm>
            <a:prstGeom prst="curvedRightArrow">
              <a:avLst/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58095" rIns="74493" bIns="58095" numCol="1" spcCol="1270" anchor="ctr" anchorCtr="0">
              <a:noAutofit/>
            </a:bodyPr>
            <a:lstStyle/>
            <a:p>
              <a:pPr algn="ctr" defTabSz="577850">
                <a:lnSpc>
                  <a:spcPct val="90000"/>
                </a:lnSpc>
                <a:spcAft>
                  <a:spcPct val="35000"/>
                </a:spcAft>
              </a:pPr>
              <a:endParaRPr lang="it-IT" sz="1300"/>
            </a:p>
          </p:txBody>
        </p:sp>
        <p:sp>
          <p:nvSpPr>
            <p:cNvPr id="44" name="Curved Right Arrow 43"/>
            <p:cNvSpPr/>
            <p:nvPr/>
          </p:nvSpPr>
          <p:spPr>
            <a:xfrm rot="10800000">
              <a:off x="5274767" y="2327397"/>
              <a:ext cx="581850" cy="1364290"/>
            </a:xfrm>
            <a:prstGeom prst="curvedRightArrow">
              <a:avLst/>
            </a:prstGeom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0" tIns="58095" rIns="74493" bIns="58095" numCol="1" spcCol="1270" anchor="ctr" anchorCtr="0">
              <a:noAutofit/>
            </a:bodyPr>
            <a:lstStyle/>
            <a:p>
              <a:pPr algn="ctr" defTabSz="577850">
                <a:lnSpc>
                  <a:spcPct val="90000"/>
                </a:lnSpc>
                <a:spcAft>
                  <a:spcPct val="35000"/>
                </a:spcAft>
              </a:pPr>
              <a:endParaRPr lang="it-IT" sz="1300"/>
            </a:p>
          </p:txBody>
        </p:sp>
      </p:grpSp>
    </p:spTree>
    <p:extLst>
      <p:ext uri="{BB962C8B-B14F-4D97-AF65-F5344CB8AC3E}">
        <p14:creationId xmlns:p14="http://schemas.microsoft.com/office/powerpoint/2010/main" val="2305435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4</a:t>
            </a:fld>
            <a:endParaRPr lang="en-GB" noProof="1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You</a:t>
            </a:r>
            <a:r>
              <a:rPr lang="it-IT" dirty="0" smtClean="0"/>
              <a:t> must </a:t>
            </a:r>
            <a:r>
              <a:rPr lang="it-IT" dirty="0" err="1" smtClean="0"/>
              <a:t>know</a:t>
            </a:r>
            <a:r>
              <a:rPr lang="it-IT" dirty="0" smtClean="0"/>
              <a:t> </a:t>
            </a:r>
            <a:r>
              <a:rPr lang="it-IT" dirty="0" err="1" smtClean="0"/>
              <a:t>your</a:t>
            </a:r>
            <a:r>
              <a:rPr lang="it-IT" dirty="0" smtClean="0"/>
              <a:t> data</a:t>
            </a:r>
            <a:endParaRPr lang="it-IT" dirty="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100" y="2019300"/>
            <a:ext cx="7877175" cy="3162300"/>
          </a:xfrm>
        </p:spPr>
      </p:pic>
    </p:spTree>
    <p:extLst>
      <p:ext uri="{BB962C8B-B14F-4D97-AF65-F5344CB8AC3E}">
        <p14:creationId xmlns:p14="http://schemas.microsoft.com/office/powerpoint/2010/main" val="1181915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5</a:t>
            </a:fld>
            <a:endParaRPr lang="en-GB" noProof="1"/>
          </a:p>
        </p:txBody>
      </p:sp>
      <p:sp>
        <p:nvSpPr>
          <p:cNvPr id="10" name="Freeform 9"/>
          <p:cNvSpPr/>
          <p:nvPr/>
        </p:nvSpPr>
        <p:spPr>
          <a:xfrm>
            <a:off x="6495283" y="2151240"/>
            <a:ext cx="91440" cy="37341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373416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1" name="Freeform 10"/>
          <p:cNvSpPr/>
          <p:nvPr/>
        </p:nvSpPr>
        <p:spPr>
          <a:xfrm>
            <a:off x="3678147" y="3413741"/>
            <a:ext cx="266725" cy="208046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2080460"/>
                </a:lnTo>
                <a:lnTo>
                  <a:pt x="266725" y="2080460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2" name="Freeform 11"/>
          <p:cNvSpPr/>
          <p:nvPr/>
        </p:nvSpPr>
        <p:spPr>
          <a:xfrm>
            <a:off x="3678147" y="3413741"/>
            <a:ext cx="266725" cy="81795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817958"/>
                </a:lnTo>
                <a:lnTo>
                  <a:pt x="266725" y="817958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3" name="Freeform 12"/>
          <p:cNvSpPr/>
          <p:nvPr/>
        </p:nvSpPr>
        <p:spPr>
          <a:xfrm>
            <a:off x="4343696" y="2151240"/>
            <a:ext cx="91440" cy="37341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373416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4" name="Freeform 13"/>
          <p:cNvSpPr/>
          <p:nvPr/>
        </p:nvSpPr>
        <p:spPr>
          <a:xfrm>
            <a:off x="1526559" y="3413741"/>
            <a:ext cx="266725" cy="2080460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2080460"/>
                </a:lnTo>
                <a:lnTo>
                  <a:pt x="266725" y="2080460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5" name="Freeform 14"/>
          <p:cNvSpPr/>
          <p:nvPr/>
        </p:nvSpPr>
        <p:spPr>
          <a:xfrm>
            <a:off x="1526559" y="3413741"/>
            <a:ext cx="266725" cy="817958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0"/>
                </a:moveTo>
                <a:lnTo>
                  <a:pt x="0" y="817958"/>
                </a:lnTo>
                <a:lnTo>
                  <a:pt x="266725" y="817958"/>
                </a:lnTo>
              </a:path>
            </a:pathLst>
          </a:custGeom>
          <a:noFill/>
        </p:spPr>
        <p:style>
          <a:lnRef idx="2">
            <a:schemeClr val="accent1">
              <a:shade val="8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6" name="Freeform 15"/>
          <p:cNvSpPr/>
          <p:nvPr/>
        </p:nvSpPr>
        <p:spPr>
          <a:xfrm>
            <a:off x="2192108" y="2151240"/>
            <a:ext cx="91440" cy="373416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45720" y="0"/>
                </a:moveTo>
                <a:lnTo>
                  <a:pt x="45720" y="373416"/>
                </a:lnTo>
              </a:path>
            </a:pathLst>
          </a:custGeom>
          <a:noFill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Freeform 16"/>
          <p:cNvSpPr/>
          <p:nvPr/>
        </p:nvSpPr>
        <p:spPr>
          <a:xfrm>
            <a:off x="1348742" y="1262154"/>
            <a:ext cx="1778171" cy="889085"/>
          </a:xfrm>
          <a:custGeom>
            <a:avLst/>
            <a:gdLst>
              <a:gd name="connsiteX0" fmla="*/ 0 w 1778171"/>
              <a:gd name="connsiteY0" fmla="*/ 0 h 889085"/>
              <a:gd name="connsiteX1" fmla="*/ 1778171 w 1778171"/>
              <a:gd name="connsiteY1" fmla="*/ 0 h 889085"/>
              <a:gd name="connsiteX2" fmla="*/ 1778171 w 1778171"/>
              <a:gd name="connsiteY2" fmla="*/ 889085 h 889085"/>
              <a:gd name="connsiteX3" fmla="*/ 0 w 1778171"/>
              <a:gd name="connsiteY3" fmla="*/ 889085 h 889085"/>
              <a:gd name="connsiteX4" fmla="*/ 0 w 1778171"/>
              <a:gd name="connsiteY4" fmla="*/ 0 h 889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8171" h="889085">
                <a:moveTo>
                  <a:pt x="0" y="0"/>
                </a:moveTo>
                <a:lnTo>
                  <a:pt x="1778171" y="0"/>
                </a:lnTo>
                <a:lnTo>
                  <a:pt x="1778171" y="889085"/>
                </a:lnTo>
                <a:lnTo>
                  <a:pt x="0" y="88908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4605" tIns="14605" rIns="14605" bIns="14605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300" kern="1200" dirty="0" err="1" smtClean="0"/>
              <a:t>Labelled</a:t>
            </a:r>
            <a:r>
              <a:rPr lang="it-IT" sz="2300" kern="1200" dirty="0" smtClean="0"/>
              <a:t> data</a:t>
            </a:r>
            <a:endParaRPr lang="it-IT" sz="2300" kern="1200" dirty="0"/>
          </a:p>
        </p:txBody>
      </p:sp>
      <p:sp>
        <p:nvSpPr>
          <p:cNvPr id="18" name="Freeform 17"/>
          <p:cNvSpPr/>
          <p:nvPr/>
        </p:nvSpPr>
        <p:spPr>
          <a:xfrm>
            <a:off x="1348742" y="2524656"/>
            <a:ext cx="1778171" cy="889085"/>
          </a:xfrm>
          <a:custGeom>
            <a:avLst/>
            <a:gdLst>
              <a:gd name="connsiteX0" fmla="*/ 0 w 1778171"/>
              <a:gd name="connsiteY0" fmla="*/ 0 h 889085"/>
              <a:gd name="connsiteX1" fmla="*/ 1778171 w 1778171"/>
              <a:gd name="connsiteY1" fmla="*/ 0 h 889085"/>
              <a:gd name="connsiteX2" fmla="*/ 1778171 w 1778171"/>
              <a:gd name="connsiteY2" fmla="*/ 889085 h 889085"/>
              <a:gd name="connsiteX3" fmla="*/ 0 w 1778171"/>
              <a:gd name="connsiteY3" fmla="*/ 889085 h 889085"/>
              <a:gd name="connsiteX4" fmla="*/ 0 w 1778171"/>
              <a:gd name="connsiteY4" fmla="*/ 0 h 889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8171" h="889085">
                <a:moveTo>
                  <a:pt x="0" y="0"/>
                </a:moveTo>
                <a:lnTo>
                  <a:pt x="1778171" y="0"/>
                </a:lnTo>
                <a:lnTo>
                  <a:pt x="1778171" y="889085"/>
                </a:lnTo>
                <a:lnTo>
                  <a:pt x="0" y="88908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spcFirstLastPara="0" vert="horz" wrap="square" lIns="14605" tIns="14605" rIns="14605" bIns="14605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300" kern="1200" dirty="0" err="1" smtClean="0"/>
              <a:t>Supervised</a:t>
            </a:r>
            <a:r>
              <a:rPr lang="it-IT" sz="2300" kern="1200" dirty="0" smtClean="0"/>
              <a:t> </a:t>
            </a:r>
            <a:r>
              <a:rPr lang="it-IT" sz="2300" kern="1200" dirty="0" err="1" smtClean="0"/>
              <a:t>learning</a:t>
            </a:r>
            <a:endParaRPr lang="it-IT" sz="2300" kern="1200" dirty="0"/>
          </a:p>
        </p:txBody>
      </p:sp>
      <p:sp>
        <p:nvSpPr>
          <p:cNvPr id="19" name="Freeform 18"/>
          <p:cNvSpPr/>
          <p:nvPr/>
        </p:nvSpPr>
        <p:spPr>
          <a:xfrm>
            <a:off x="1793285" y="3787158"/>
            <a:ext cx="1778171" cy="889085"/>
          </a:xfrm>
          <a:custGeom>
            <a:avLst/>
            <a:gdLst>
              <a:gd name="connsiteX0" fmla="*/ 0 w 1778171"/>
              <a:gd name="connsiteY0" fmla="*/ 0 h 889085"/>
              <a:gd name="connsiteX1" fmla="*/ 1778171 w 1778171"/>
              <a:gd name="connsiteY1" fmla="*/ 0 h 889085"/>
              <a:gd name="connsiteX2" fmla="*/ 1778171 w 1778171"/>
              <a:gd name="connsiteY2" fmla="*/ 889085 h 889085"/>
              <a:gd name="connsiteX3" fmla="*/ 0 w 1778171"/>
              <a:gd name="connsiteY3" fmla="*/ 889085 h 889085"/>
              <a:gd name="connsiteX4" fmla="*/ 0 w 1778171"/>
              <a:gd name="connsiteY4" fmla="*/ 0 h 889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8171" h="889085">
                <a:moveTo>
                  <a:pt x="0" y="0"/>
                </a:moveTo>
                <a:lnTo>
                  <a:pt x="1778171" y="0"/>
                </a:lnTo>
                <a:lnTo>
                  <a:pt x="1778171" y="889085"/>
                </a:lnTo>
                <a:lnTo>
                  <a:pt x="0" y="88908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14605" tIns="14605" rIns="14605" bIns="14605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300" kern="1200" dirty="0" err="1" smtClean="0"/>
              <a:t>Classification</a:t>
            </a:r>
            <a:endParaRPr lang="it-IT" sz="2300" kern="1200" dirty="0"/>
          </a:p>
        </p:txBody>
      </p:sp>
      <p:sp>
        <p:nvSpPr>
          <p:cNvPr id="20" name="Freeform 19"/>
          <p:cNvSpPr/>
          <p:nvPr/>
        </p:nvSpPr>
        <p:spPr>
          <a:xfrm>
            <a:off x="1793285" y="5049659"/>
            <a:ext cx="1778171" cy="889085"/>
          </a:xfrm>
          <a:custGeom>
            <a:avLst/>
            <a:gdLst>
              <a:gd name="connsiteX0" fmla="*/ 0 w 1778171"/>
              <a:gd name="connsiteY0" fmla="*/ 0 h 889085"/>
              <a:gd name="connsiteX1" fmla="*/ 1778171 w 1778171"/>
              <a:gd name="connsiteY1" fmla="*/ 0 h 889085"/>
              <a:gd name="connsiteX2" fmla="*/ 1778171 w 1778171"/>
              <a:gd name="connsiteY2" fmla="*/ 889085 h 889085"/>
              <a:gd name="connsiteX3" fmla="*/ 0 w 1778171"/>
              <a:gd name="connsiteY3" fmla="*/ 889085 h 889085"/>
              <a:gd name="connsiteX4" fmla="*/ 0 w 1778171"/>
              <a:gd name="connsiteY4" fmla="*/ 0 h 889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8171" h="889085">
                <a:moveTo>
                  <a:pt x="0" y="0"/>
                </a:moveTo>
                <a:lnTo>
                  <a:pt x="1778171" y="0"/>
                </a:lnTo>
                <a:lnTo>
                  <a:pt x="1778171" y="889085"/>
                </a:lnTo>
                <a:lnTo>
                  <a:pt x="0" y="88908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14605" tIns="14605" rIns="14605" bIns="14605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300" kern="1200" dirty="0" err="1" smtClean="0"/>
              <a:t>Regression</a:t>
            </a:r>
            <a:endParaRPr lang="it-IT" sz="2300" kern="1200" dirty="0"/>
          </a:p>
        </p:txBody>
      </p:sp>
      <p:sp>
        <p:nvSpPr>
          <p:cNvPr id="21" name="Freeform 20"/>
          <p:cNvSpPr/>
          <p:nvPr/>
        </p:nvSpPr>
        <p:spPr>
          <a:xfrm>
            <a:off x="3500330" y="1262154"/>
            <a:ext cx="1778171" cy="889085"/>
          </a:xfrm>
          <a:custGeom>
            <a:avLst/>
            <a:gdLst>
              <a:gd name="connsiteX0" fmla="*/ 0 w 1778171"/>
              <a:gd name="connsiteY0" fmla="*/ 0 h 889085"/>
              <a:gd name="connsiteX1" fmla="*/ 1778171 w 1778171"/>
              <a:gd name="connsiteY1" fmla="*/ 0 h 889085"/>
              <a:gd name="connsiteX2" fmla="*/ 1778171 w 1778171"/>
              <a:gd name="connsiteY2" fmla="*/ 889085 h 889085"/>
              <a:gd name="connsiteX3" fmla="*/ 0 w 1778171"/>
              <a:gd name="connsiteY3" fmla="*/ 889085 h 889085"/>
              <a:gd name="connsiteX4" fmla="*/ 0 w 1778171"/>
              <a:gd name="connsiteY4" fmla="*/ 0 h 889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8171" h="889085">
                <a:moveTo>
                  <a:pt x="0" y="0"/>
                </a:moveTo>
                <a:lnTo>
                  <a:pt x="1778171" y="0"/>
                </a:lnTo>
                <a:lnTo>
                  <a:pt x="1778171" y="889085"/>
                </a:lnTo>
                <a:lnTo>
                  <a:pt x="0" y="88908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4605" tIns="14605" rIns="14605" bIns="14605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300" kern="1200" dirty="0" err="1" smtClean="0"/>
              <a:t>Unlabelled</a:t>
            </a:r>
            <a:r>
              <a:rPr lang="it-IT" sz="2300" kern="1200" dirty="0" smtClean="0"/>
              <a:t> data</a:t>
            </a:r>
            <a:endParaRPr lang="it-IT" sz="2300" kern="1200" dirty="0"/>
          </a:p>
        </p:txBody>
      </p:sp>
      <p:sp>
        <p:nvSpPr>
          <p:cNvPr id="22" name="Freeform 21"/>
          <p:cNvSpPr/>
          <p:nvPr/>
        </p:nvSpPr>
        <p:spPr>
          <a:xfrm>
            <a:off x="3500330" y="2524656"/>
            <a:ext cx="1778171" cy="889085"/>
          </a:xfrm>
          <a:custGeom>
            <a:avLst/>
            <a:gdLst>
              <a:gd name="connsiteX0" fmla="*/ 0 w 1778171"/>
              <a:gd name="connsiteY0" fmla="*/ 0 h 889085"/>
              <a:gd name="connsiteX1" fmla="*/ 1778171 w 1778171"/>
              <a:gd name="connsiteY1" fmla="*/ 0 h 889085"/>
              <a:gd name="connsiteX2" fmla="*/ 1778171 w 1778171"/>
              <a:gd name="connsiteY2" fmla="*/ 889085 h 889085"/>
              <a:gd name="connsiteX3" fmla="*/ 0 w 1778171"/>
              <a:gd name="connsiteY3" fmla="*/ 889085 h 889085"/>
              <a:gd name="connsiteX4" fmla="*/ 0 w 1778171"/>
              <a:gd name="connsiteY4" fmla="*/ 0 h 889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8171" h="889085">
                <a:moveTo>
                  <a:pt x="0" y="0"/>
                </a:moveTo>
                <a:lnTo>
                  <a:pt x="1778171" y="0"/>
                </a:lnTo>
                <a:lnTo>
                  <a:pt x="1778171" y="889085"/>
                </a:lnTo>
                <a:lnTo>
                  <a:pt x="0" y="88908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spcFirstLastPara="0" vert="horz" wrap="square" lIns="14605" tIns="14605" rIns="14605" bIns="14605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300" kern="1200" dirty="0" err="1" smtClean="0"/>
              <a:t>Unsupervised</a:t>
            </a:r>
            <a:r>
              <a:rPr lang="it-IT" sz="2300" kern="1200" dirty="0" smtClean="0"/>
              <a:t> </a:t>
            </a:r>
            <a:r>
              <a:rPr lang="it-IT" sz="2300" kern="1200" dirty="0" err="1" smtClean="0"/>
              <a:t>learning</a:t>
            </a:r>
            <a:endParaRPr lang="it-IT" sz="2300" kern="1200" dirty="0"/>
          </a:p>
        </p:txBody>
      </p:sp>
      <p:sp>
        <p:nvSpPr>
          <p:cNvPr id="23" name="Freeform 22"/>
          <p:cNvSpPr/>
          <p:nvPr/>
        </p:nvSpPr>
        <p:spPr>
          <a:xfrm>
            <a:off x="3944873" y="3787158"/>
            <a:ext cx="1778171" cy="889085"/>
          </a:xfrm>
          <a:custGeom>
            <a:avLst/>
            <a:gdLst>
              <a:gd name="connsiteX0" fmla="*/ 0 w 1778171"/>
              <a:gd name="connsiteY0" fmla="*/ 0 h 889085"/>
              <a:gd name="connsiteX1" fmla="*/ 1778171 w 1778171"/>
              <a:gd name="connsiteY1" fmla="*/ 0 h 889085"/>
              <a:gd name="connsiteX2" fmla="*/ 1778171 w 1778171"/>
              <a:gd name="connsiteY2" fmla="*/ 889085 h 889085"/>
              <a:gd name="connsiteX3" fmla="*/ 0 w 1778171"/>
              <a:gd name="connsiteY3" fmla="*/ 889085 h 889085"/>
              <a:gd name="connsiteX4" fmla="*/ 0 w 1778171"/>
              <a:gd name="connsiteY4" fmla="*/ 0 h 889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8171" h="889085">
                <a:moveTo>
                  <a:pt x="0" y="0"/>
                </a:moveTo>
                <a:lnTo>
                  <a:pt x="1778171" y="0"/>
                </a:lnTo>
                <a:lnTo>
                  <a:pt x="1778171" y="889085"/>
                </a:lnTo>
                <a:lnTo>
                  <a:pt x="0" y="88908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14605" tIns="14605" rIns="14605" bIns="14605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300" kern="1200" dirty="0" smtClean="0"/>
              <a:t>Clustering</a:t>
            </a:r>
            <a:endParaRPr lang="it-IT" sz="2300" kern="1200" dirty="0"/>
          </a:p>
        </p:txBody>
      </p:sp>
      <p:sp>
        <p:nvSpPr>
          <p:cNvPr id="24" name="Freeform 23"/>
          <p:cNvSpPr/>
          <p:nvPr/>
        </p:nvSpPr>
        <p:spPr>
          <a:xfrm>
            <a:off x="3944873" y="5049659"/>
            <a:ext cx="1778171" cy="889085"/>
          </a:xfrm>
          <a:custGeom>
            <a:avLst/>
            <a:gdLst>
              <a:gd name="connsiteX0" fmla="*/ 0 w 1778171"/>
              <a:gd name="connsiteY0" fmla="*/ 0 h 889085"/>
              <a:gd name="connsiteX1" fmla="*/ 1778171 w 1778171"/>
              <a:gd name="connsiteY1" fmla="*/ 0 h 889085"/>
              <a:gd name="connsiteX2" fmla="*/ 1778171 w 1778171"/>
              <a:gd name="connsiteY2" fmla="*/ 889085 h 889085"/>
              <a:gd name="connsiteX3" fmla="*/ 0 w 1778171"/>
              <a:gd name="connsiteY3" fmla="*/ 889085 h 889085"/>
              <a:gd name="connsiteX4" fmla="*/ 0 w 1778171"/>
              <a:gd name="connsiteY4" fmla="*/ 0 h 889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8171" h="889085">
                <a:moveTo>
                  <a:pt x="0" y="0"/>
                </a:moveTo>
                <a:lnTo>
                  <a:pt x="1778171" y="0"/>
                </a:lnTo>
                <a:lnTo>
                  <a:pt x="1778171" y="889085"/>
                </a:lnTo>
                <a:lnTo>
                  <a:pt x="0" y="88908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spcFirstLastPara="0" vert="horz" wrap="square" lIns="14605" tIns="14605" rIns="14605" bIns="14605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300" kern="1200" dirty="0" err="1" smtClean="0"/>
              <a:t>Dimensionality</a:t>
            </a:r>
            <a:r>
              <a:rPr lang="it-IT" sz="2300" kern="1200" dirty="0" smtClean="0"/>
              <a:t> </a:t>
            </a:r>
            <a:r>
              <a:rPr lang="it-IT" sz="2300" kern="1200" dirty="0" err="1" smtClean="0"/>
              <a:t>reduction</a:t>
            </a:r>
            <a:endParaRPr lang="it-IT" sz="2300" kern="1200" dirty="0"/>
          </a:p>
        </p:txBody>
      </p:sp>
      <p:sp>
        <p:nvSpPr>
          <p:cNvPr id="25" name="Freeform 24"/>
          <p:cNvSpPr/>
          <p:nvPr/>
        </p:nvSpPr>
        <p:spPr>
          <a:xfrm>
            <a:off x="5651917" y="1262154"/>
            <a:ext cx="1778171" cy="889085"/>
          </a:xfrm>
          <a:custGeom>
            <a:avLst/>
            <a:gdLst>
              <a:gd name="connsiteX0" fmla="*/ 0 w 1778171"/>
              <a:gd name="connsiteY0" fmla="*/ 0 h 889085"/>
              <a:gd name="connsiteX1" fmla="*/ 1778171 w 1778171"/>
              <a:gd name="connsiteY1" fmla="*/ 0 h 889085"/>
              <a:gd name="connsiteX2" fmla="*/ 1778171 w 1778171"/>
              <a:gd name="connsiteY2" fmla="*/ 889085 h 889085"/>
              <a:gd name="connsiteX3" fmla="*/ 0 w 1778171"/>
              <a:gd name="connsiteY3" fmla="*/ 889085 h 889085"/>
              <a:gd name="connsiteX4" fmla="*/ 0 w 1778171"/>
              <a:gd name="connsiteY4" fmla="*/ 0 h 889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8171" h="889085">
                <a:moveTo>
                  <a:pt x="0" y="0"/>
                </a:moveTo>
                <a:lnTo>
                  <a:pt x="1778171" y="0"/>
                </a:lnTo>
                <a:lnTo>
                  <a:pt x="1778171" y="889085"/>
                </a:lnTo>
                <a:lnTo>
                  <a:pt x="0" y="88908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spcFirstLastPara="0" vert="horz" wrap="square" lIns="14605" tIns="14605" rIns="14605" bIns="14605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300" kern="1200" dirty="0" err="1" smtClean="0"/>
              <a:t>Lots</a:t>
            </a:r>
            <a:r>
              <a:rPr lang="it-IT" sz="2300" kern="1200" dirty="0" smtClean="0"/>
              <a:t> of</a:t>
            </a:r>
          </a:p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300" kern="1200" dirty="0" err="1" smtClean="0"/>
              <a:t>labelled</a:t>
            </a:r>
            <a:r>
              <a:rPr lang="it-IT" sz="2300" kern="1200" dirty="0" smtClean="0"/>
              <a:t> data</a:t>
            </a:r>
            <a:endParaRPr lang="it-IT" sz="2300" kern="1200" dirty="0"/>
          </a:p>
        </p:txBody>
      </p:sp>
      <p:sp>
        <p:nvSpPr>
          <p:cNvPr id="26" name="Freeform 25"/>
          <p:cNvSpPr/>
          <p:nvPr/>
        </p:nvSpPr>
        <p:spPr>
          <a:xfrm>
            <a:off x="5651917" y="2524656"/>
            <a:ext cx="1778171" cy="889085"/>
          </a:xfrm>
          <a:custGeom>
            <a:avLst/>
            <a:gdLst>
              <a:gd name="connsiteX0" fmla="*/ 0 w 1778171"/>
              <a:gd name="connsiteY0" fmla="*/ 0 h 889085"/>
              <a:gd name="connsiteX1" fmla="*/ 1778171 w 1778171"/>
              <a:gd name="connsiteY1" fmla="*/ 0 h 889085"/>
              <a:gd name="connsiteX2" fmla="*/ 1778171 w 1778171"/>
              <a:gd name="connsiteY2" fmla="*/ 889085 h 889085"/>
              <a:gd name="connsiteX3" fmla="*/ 0 w 1778171"/>
              <a:gd name="connsiteY3" fmla="*/ 889085 h 889085"/>
              <a:gd name="connsiteX4" fmla="*/ 0 w 1778171"/>
              <a:gd name="connsiteY4" fmla="*/ 0 h 889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8171" h="889085">
                <a:moveTo>
                  <a:pt x="0" y="0"/>
                </a:moveTo>
                <a:lnTo>
                  <a:pt x="1778171" y="0"/>
                </a:lnTo>
                <a:lnTo>
                  <a:pt x="1778171" y="889085"/>
                </a:lnTo>
                <a:lnTo>
                  <a:pt x="0" y="889085"/>
                </a:lnTo>
                <a:lnTo>
                  <a:pt x="0" y="0"/>
                </a:lnTo>
                <a:close/>
              </a:path>
            </a:pathLst>
          </a:cu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spcFirstLastPara="0" vert="horz" wrap="square" lIns="14605" tIns="14605" rIns="14605" bIns="14605" numCol="1" spcCol="1270" anchor="ctr" anchorCtr="0">
            <a:noAutofit/>
          </a:bodyPr>
          <a:lstStyle/>
          <a:p>
            <a:pPr lvl="0" algn="ctr" defTabSz="10223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it-IT" sz="2300" kern="1200" dirty="0" err="1" smtClean="0"/>
              <a:t>Reinforcement</a:t>
            </a:r>
            <a:r>
              <a:rPr lang="it-IT" sz="2300" kern="1200" dirty="0" smtClean="0"/>
              <a:t> </a:t>
            </a:r>
            <a:r>
              <a:rPr lang="it-IT" sz="2300" kern="1200" dirty="0" err="1" smtClean="0"/>
              <a:t>learning</a:t>
            </a:r>
            <a:endParaRPr lang="it-IT" sz="2300" kern="120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Types</a:t>
            </a:r>
            <a:r>
              <a:rPr lang="it-IT" dirty="0"/>
              <a:t> </a:t>
            </a:r>
            <a:r>
              <a:rPr lang="it-IT" dirty="0" smtClean="0"/>
              <a:t>of Machine Learning – by </a:t>
            </a:r>
            <a:r>
              <a:rPr lang="it-IT" dirty="0" err="1" smtClean="0"/>
              <a:t>how</a:t>
            </a:r>
            <a:r>
              <a:rPr lang="it-IT" dirty="0" smtClean="0"/>
              <a:t> </a:t>
            </a:r>
            <a:r>
              <a:rPr lang="it-IT" dirty="0" err="1" smtClean="0"/>
              <a:t>they</a:t>
            </a:r>
            <a:r>
              <a:rPr lang="it-IT" dirty="0" smtClean="0"/>
              <a:t> work</a:t>
            </a:r>
            <a:endParaRPr lang="it-IT" dirty="0"/>
          </a:p>
        </p:txBody>
      </p:sp>
      <p:sp>
        <p:nvSpPr>
          <p:cNvPr id="28" name="TextBox 27"/>
          <p:cNvSpPr txBox="1"/>
          <p:nvPr/>
        </p:nvSpPr>
        <p:spPr>
          <a:xfrm>
            <a:off x="6732240" y="5171035"/>
            <a:ext cx="20762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dirty="0" smtClean="0">
                <a:latin typeface="+mn-lt"/>
              </a:rPr>
              <a:t>…</a:t>
            </a:r>
            <a:r>
              <a:rPr lang="it-IT" dirty="0" err="1" smtClean="0">
                <a:latin typeface="+mn-lt"/>
              </a:rPr>
              <a:t>but</a:t>
            </a:r>
            <a:r>
              <a:rPr lang="it-IT" dirty="0" smtClean="0">
                <a:latin typeface="+mn-lt"/>
              </a:rPr>
              <a:t> </a:t>
            </a:r>
            <a:r>
              <a:rPr lang="it-IT" dirty="0" err="1" smtClean="0">
                <a:latin typeface="+mn-lt"/>
              </a:rPr>
              <a:t>is</a:t>
            </a:r>
            <a:r>
              <a:rPr lang="it-IT" dirty="0" smtClean="0">
                <a:latin typeface="+mn-lt"/>
              </a:rPr>
              <a:t> </a:t>
            </a:r>
            <a:r>
              <a:rPr lang="it-IT" dirty="0" err="1" smtClean="0">
                <a:latin typeface="+mn-lt"/>
              </a:rPr>
              <a:t>this</a:t>
            </a:r>
            <a:r>
              <a:rPr lang="it-IT" dirty="0" smtClean="0">
                <a:latin typeface="+mn-lt"/>
              </a:rPr>
              <a:t> the </a:t>
            </a:r>
            <a:r>
              <a:rPr lang="it-IT" dirty="0" err="1" smtClean="0">
                <a:latin typeface="+mn-lt"/>
              </a:rPr>
              <a:t>most</a:t>
            </a:r>
            <a:endParaRPr lang="it-IT" dirty="0">
              <a:latin typeface="+mn-lt"/>
            </a:endParaRPr>
          </a:p>
          <a:p>
            <a:pPr algn="r"/>
            <a:r>
              <a:rPr lang="it-IT" dirty="0" smtClean="0">
                <a:latin typeface="+mn-lt"/>
              </a:rPr>
              <a:t>effective </a:t>
            </a:r>
            <a:r>
              <a:rPr lang="it-IT" dirty="0" err="1" smtClean="0">
                <a:latin typeface="+mn-lt"/>
              </a:rPr>
              <a:t>taxonomy</a:t>
            </a:r>
            <a:r>
              <a:rPr lang="it-IT" dirty="0" smtClean="0">
                <a:latin typeface="+mn-lt"/>
              </a:rPr>
              <a:t>?</a:t>
            </a:r>
            <a:endParaRPr lang="it-IT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91737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1D1043DC-2681-49D5-9D69-158B3FA3398E}" type="slidenum">
              <a:rPr lang="en-GB" noProof="1" smtClean="0"/>
              <a:pPr>
                <a:defRPr/>
              </a:pPr>
              <a:t>6</a:t>
            </a:fld>
            <a:endParaRPr lang="en-GB" noProof="1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Types</a:t>
            </a:r>
            <a:r>
              <a:rPr lang="it-IT" dirty="0" smtClean="0"/>
              <a:t> of Machine Learning – by </a:t>
            </a:r>
            <a:r>
              <a:rPr lang="it-IT" dirty="0" err="1" smtClean="0"/>
              <a:t>what</a:t>
            </a:r>
            <a:r>
              <a:rPr lang="it-IT" dirty="0" smtClean="0"/>
              <a:t> </a:t>
            </a:r>
            <a:r>
              <a:rPr lang="it-IT" dirty="0" err="1" smtClean="0"/>
              <a:t>we</a:t>
            </a:r>
            <a:r>
              <a:rPr lang="it-IT" dirty="0" smtClean="0"/>
              <a:t> </a:t>
            </a:r>
            <a:r>
              <a:rPr lang="it-IT" dirty="0" err="1" smtClean="0"/>
              <a:t>need</a:t>
            </a:r>
            <a:r>
              <a:rPr lang="it-IT" dirty="0" smtClean="0"/>
              <a:t> </a:t>
            </a:r>
            <a:r>
              <a:rPr lang="it-IT" dirty="0" err="1" smtClean="0"/>
              <a:t>them</a:t>
            </a:r>
            <a:r>
              <a:rPr lang="it-IT" dirty="0" smtClean="0"/>
              <a:t> to do</a:t>
            </a:r>
            <a:endParaRPr lang="it-IT" dirty="0"/>
          </a:p>
        </p:txBody>
      </p:sp>
      <p:pic>
        <p:nvPicPr>
          <p:cNvPr id="2051" name="Picture 3"/>
          <p:cNvPicPr>
            <a:picLocks noGrp="1" noChangeAspect="1" noChangeArrowheads="1"/>
          </p:cNvPicPr>
          <p:nvPr>
            <p:ph sz="quarter" idx="15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8530" y="1260475"/>
            <a:ext cx="7506314" cy="4679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37243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YPE" val="UniPower"/>
  <p:tag name="BRANDKEY" val="BK0015"/>
  <p:tag name="FONT" val="UniCredit"/>
  <p:tag name="FORMAT" val="Standard"/>
  <p:tag name="VARIATION" val="Default"/>
</p:tagLst>
</file>

<file path=ppt/theme/theme1.xml><?xml version="1.0" encoding="utf-8"?>
<a:theme xmlns:a="http://schemas.openxmlformats.org/drawingml/2006/main" name="Blank">
  <a:themeElements>
    <a:clrScheme name="UCG">
      <a:dk1>
        <a:sysClr val="windowText" lastClr="000000"/>
      </a:dk1>
      <a:lt1>
        <a:sysClr val="window" lastClr="FFFFFF"/>
      </a:lt1>
      <a:dk2>
        <a:srgbClr val="999999"/>
      </a:dk2>
      <a:lt2>
        <a:srgbClr val="CCCCCC"/>
      </a:lt2>
      <a:accent1>
        <a:srgbClr val="00AFD0"/>
      </a:accent1>
      <a:accent2>
        <a:srgbClr val="C0E4ED"/>
      </a:accent2>
      <a:accent3>
        <a:srgbClr val="3B8BCA"/>
      </a:accent3>
      <a:accent4>
        <a:srgbClr val="005095"/>
      </a:accent4>
      <a:accent5>
        <a:srgbClr val="9FCA7A"/>
      </a:accent5>
      <a:accent6>
        <a:srgbClr val="9E3A8B"/>
      </a:accent6>
      <a:hlink>
        <a:srgbClr val="3B8BCA"/>
      </a:hlink>
      <a:folHlink>
        <a:srgbClr val="000000"/>
      </a:folHlink>
    </a:clrScheme>
    <a:fontScheme name="UniCredit">
      <a:majorFont>
        <a:latin typeface="UniCredit"/>
        <a:ea typeface=""/>
        <a:cs typeface=""/>
      </a:majorFont>
      <a:minorFont>
        <a:latin typeface="UniCredit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rgbClr val="00AFD0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>
          <a:defRPr>
            <a:latin typeface="+mn-lt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UniCredit_4_3.potx" id="{3B308D82-0A1A-4596-9552-0D004D502A7F}" vid="{740313D7-B2BC-4B8B-A9B4-9C7B7B4F5C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51AD50702BB6954F8C744E84FEC0F9AA" ma:contentTypeVersion="0" ma:contentTypeDescription="Ein neues Dokument erstellen." ma:contentTypeScope="" ma:versionID="5acdcf21646717152045cea69f664a46">
  <xsd:schema xmlns:xsd="http://www.w3.org/2001/XMLSchema" xmlns:p="http://schemas.microsoft.com/office/2006/metadata/properties" targetNamespace="http://schemas.microsoft.com/office/2006/metadata/properties" ma:root="true" ma:fieldsID="246f02dd96380beb4f7cdcce14d77fd6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p:properties xmlns:p="http://schemas.microsoft.com/office/2006/metadata/properties" xmlns:xsi="http://www.w3.org/2001/XMLSchema-instance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451C3CE-1206-4616-80E4-1B877A72844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BD82C2DB-D42D-4D9F-A730-8F802D302C9A}">
  <ds:schemaRefs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434BFED0-AF3A-425B-A3DF-D1FE9B25164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138</Words>
  <Application>Microsoft Office PowerPoint</Application>
  <PresentationFormat>On-screen Show (4:3)</PresentationFormat>
  <Paragraphs>39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Blank</vt:lpstr>
      <vt:lpstr>Machine Learning Models:  a hands-on experience</vt:lpstr>
      <vt:lpstr>What is Machine Learning</vt:lpstr>
      <vt:lpstr>What is Machine Learning</vt:lpstr>
      <vt:lpstr>You must know your data</vt:lpstr>
      <vt:lpstr>Types of Machine Learning – by how they work</vt:lpstr>
      <vt:lpstr>Types of Machine Learning – by what we need them to do</vt:lpstr>
    </vt:vector>
  </TitlesOfParts>
  <Company>UGIS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Models:  a hands-on experience</dc:title>
  <dc:creator>LUCA MAMMI</dc:creator>
  <cp:lastModifiedBy>LUCA MAMMI</cp:lastModifiedBy>
  <cp:revision>15</cp:revision>
  <dcterms:created xsi:type="dcterms:W3CDTF">2018-03-14T13:30:48Z</dcterms:created>
  <dcterms:modified xsi:type="dcterms:W3CDTF">2018-03-14T16:14:16Z</dcterms:modified>
  <cp:version>3.4.2.0</cp:version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0x01010051AD50702BB6954F8C744E84FEC0F9AA</vt:lpwstr>
  </property>
</Properties>
</file>

<file path=docProps/thumbnail.jpeg>
</file>